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6_4_10_7_17_1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6_4_9_57_2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6_4_9_57_3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NjE0MzRCRDhENjBFNDRFME_2018_6_4_10_4_43_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6_4_9_57_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6_4_9_57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6_4_9_57_1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6_4_9_57_2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6_4_9_57_1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6_4_9_57_1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TJDNUMzQ0Q4MEZENDAxN0_2018_6_4_9_57_1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2018/6/4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</a:t>
            </a:r>
            <a:r>
              <a:rPr lang="zh-TW" altLang="en-US" dirty="0"/>
              <a:t>非農就業新增人數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2" y="1412776"/>
            <a:ext cx="88256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82092"/>
              </p:ext>
            </p:extLst>
          </p:nvPr>
        </p:nvGraphicFramePr>
        <p:xfrm>
          <a:off x="323528" y="1340768"/>
          <a:ext cx="8352927" cy="51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工作表" r:id="rId4" imgW="7220050" imgH="6086475" progId="Excel.Sheet.12">
                  <p:embed/>
                </p:oleObj>
              </mc:Choice>
              <mc:Fallback>
                <p:oleObj name="工作表" r:id="rId4" imgW="7220050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340768"/>
                        <a:ext cx="8352927" cy="5131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上方下修，在消息面影響下，跌破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後反彈回到季線附近。台債利率，漲幅受到籌碼控制，受美債利率走勢影響，近期利率偏低整理，往下的追價風險較高。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、出口數據，美國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服務業指數，歐元區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。台債利率走勢，在籌碼主導下，利率偏低整理，本週有新的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年期公債標售，但僅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億元。預估下半年央行可能升息的機率仍大，操作上，利率回跌時，建議適時調節部位為宜。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從高檔下修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年期利率衝上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3.10%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中貿易戰、西班牙及義大利政局不穩，引導美債利率自高點下跌，最低收在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下方。上週五美債利率收在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2.9022%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。台債利率受美債利率影響，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，但跌幅有限，追價買盤謹慎。上週收盤，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0.9953%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ISM</a:t>
            </a:r>
            <a:r>
              <a:rPr lang="zh-TW" altLang="en-US" dirty="0" smtClean="0"/>
              <a:t>製造業與服務業指數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6/4 上午 09:57:13"/>
  <p:tag name="TAGTIMESTAMP" val="2018/6/4 上午 09:57:13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6/4 上午 09:57:33"/>
  <p:tag name="TAGTIMESTAMP" val="2018/6/4 上午 09:57:33"/>
  <p:tag name="CHARTTYPE" val="ECWB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NjE0MzRCRDhENjBFNDRFME&gt;"/>
  <p:tag name="TYPENAME" val="BloombergGChartBMPType"/>
  <p:tag name="FILETIMESTAMP" val="2018/6/4 上午 10:04:47"/>
  <p:tag name="TAGTIMESTAMP" val="2018/6/4 上午 10:04:47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6/4 上午 09:57:21"/>
  <p:tag name="TAGTIMESTAMP" val="2018/6/4 上午 09:57:21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6/4 上午 09:57:17"/>
  <p:tag name="TAGTIMESTAMP" val="2018/6/4 上午 09:57:17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6/4 上午 09:57:26"/>
  <p:tag name="TAGTIMESTAMP" val="2018/6/4 上午 09:57:26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6/4 上午 09:57:15"/>
  <p:tag name="TAGTIMESTAMP" val="2018/6/4 上午 09:57:15"/>
  <p:tag name="CHARTTYPE" val="GC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6/4 上午 09:57:23"/>
  <p:tag name="TAGTIMESTAMP" val="2018/6/4 上午 09:57:23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MTJDNUMzQ0Q4MEZENDAxN0&gt;"/>
  <p:tag name="TYPENAME" val="BloombergGChartBMPType"/>
  <p:tag name="FILETIMESTAMP" val="2018/6/4 上午 09:57:18"/>
  <p:tag name="TAGTIMESTAMP" val="2018/6/4 上午 09:57:18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6/4 上午 10:07:21"/>
  <p:tag name="TAGTIMESTAMP" val="2018/6/4 上午 10:07:21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6/4 上午 09:57:28"/>
  <p:tag name="TAGTIMESTAMP" val="2018/6/4 上午 09:57:28"/>
  <p:tag name="CHARTTYPE" val="G"/>
  <p:tag name="WORKBOOKFILENAME" val="C:\Users\Administrator\Documents\週報\大中票券債券市場展望雙週報20180604.pptx"/>
  <p:tag name="WORKSHEETNAME" val="C:\Users\Administrator\Documents\週報\大中票券債券市場展望雙週報2018060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478</TotalTime>
  <Words>342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ISM製造業與服務業指數</vt:lpstr>
      <vt:lpstr>密大消費信心</vt:lpstr>
      <vt:lpstr>美國個人消費支出核心平減指數 經季調(年比)</vt:lpstr>
      <vt:lpstr>美國就業情況</vt:lpstr>
      <vt:lpstr>美國非農就業新增人數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債券部業務襄理 - 蔡秉寰</cp:lastModifiedBy>
  <cp:revision>27</cp:revision>
  <dcterms:created xsi:type="dcterms:W3CDTF">2018-04-19T05:44:13Z</dcterms:created>
  <dcterms:modified xsi:type="dcterms:W3CDTF">2018-06-04T03:33:53Z</dcterms:modified>
</cp:coreProperties>
</file>