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EZDOTZFNjI4NTA1NEI1QT_2018_5_18_17_39_5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RjZFMEU0MUQ5RkRENDMyOU_2018_5_18_17_39_5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5_18_17_39_4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5_18_17_39_5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5_18_17_39_4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5_18_17_39_5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5_18_17_39_4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5_18_17_39_5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5_18_17_39_4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2018/5/21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新屋</a:t>
            </a:r>
            <a:r>
              <a:rPr lang="zh-TW" altLang="en-US" dirty="0" smtClean="0"/>
              <a:t>開工與營建許可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196752"/>
            <a:ext cx="89094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27393"/>
              </p:ext>
            </p:extLst>
          </p:nvPr>
        </p:nvGraphicFramePr>
        <p:xfrm>
          <a:off x="179512" y="1556792"/>
          <a:ext cx="8640960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工作表" r:id="rId3" imgW="7220050" imgH="4409930" progId="Excel.Sheet.12">
                  <p:embed/>
                </p:oleObj>
              </mc:Choice>
              <mc:Fallback>
                <p:oleObj name="工作表" r:id="rId3" imgW="7220050" imgH="4409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556792"/>
                        <a:ext cx="8640960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利率突破區間整理的上緣，在月線與季線都上揚的情況，有機會再持續上漲。台債利率，目前偏向區間整理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美債利率走勢影響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，注意利率上行風險。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，即將公布歐元區的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初值；美國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屋銷售、成屋銷售；台灣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外銷訂單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，第一季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終值。預估數據尚佳。台債利率走勢，目前仍是籌碼主導，但是利率偏上漲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，若利率走跌，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仍宜適時調節部位。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美債利率過去兩周主要呈現上漲行情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，來自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技術面的帶動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利率漲至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3.10%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上方。台債利率受美債利率影響，小幅上揚，期間有新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年券的交易上場，但籌碼偏少，仍以區間整理為主。上週收盤，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1.0253%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5/18 下午 05:39:51"/>
  <p:tag name="TAGTIMESTAMP" val="2018/5/18 下午 05:39:51"/>
  <p:tag name="CHARTTYPE" val="G"/>
  <p:tag name="WORKBOOKFILENAME" val="C:\Users\Administrator\Documents\週報\大中票券債券市場展望雙週報20180521.pptx"/>
  <p:tag name="WORKSHEETNAME" val="C:\Users\Administrator\Documents\週報\大中票券債券市場展望雙週報20180521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5/18 下午 05:39:59"/>
  <p:tag name="TAGTIMESTAMP" val="2018/5/18 下午 05:39:59"/>
  <p:tag name="CHARTTYPE" val="G"/>
  <p:tag name="WORKBOOKFILENAME" val="C:\Users\Administrator\Documents\週報\大中票券債券市場展望雙週報20180521.pptx"/>
  <p:tag name="WORKSHEETNAME" val="C:\Users\Administrator\Documents\週報\大中票券債券市場展望雙週報2018052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5/18 下午 05:39:51"/>
  <p:tag name="TAGTIMESTAMP" val="2018/5/18 下午 05:39:51"/>
  <p:tag name="CHARTTYPE" val="G"/>
  <p:tag name="WORKBOOKFILENAME" val="C:\Users\Administrator\Documents\週報\大中票券債券市場展望雙週報20180521.pptx"/>
  <p:tag name="WORKSHEETNAME" val="C:\Users\Administrator\Documents\週報\大中票券債券市場展望雙週報2018052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5/18 下午 05:39:59"/>
  <p:tag name="TAGTIMESTAMP" val="2018/5/18 下午 05:39:59"/>
  <p:tag name="CHARTTYPE" val="G"/>
  <p:tag name="WORKBOOKFILENAME" val="C:\Users\Administrator\Documents\週報\大中票券債券市場展望雙週報20180521.pptx"/>
  <p:tag name="WORKSHEETNAME" val="C:\Users\Administrator\Documents\週報\大中票券債券市場展望雙週報2018052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5/18 下午 05:39:49"/>
  <p:tag name="TAGTIMESTAMP" val="2018/5/18 下午 05:39:49"/>
  <p:tag name="CHARTTYPE" val="GC"/>
  <p:tag name="WORKBOOKFILENAME" val="C:\Users\Administrator\Documents\週報\大中票券債券市場展望雙週報20180521.pptx"/>
  <p:tag name="WORKSHEETNAME" val="C:\Users\Administrator\Documents\週報\大中票券債券市場展望雙週報2018052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5/18 下午 05:39:55"/>
  <p:tag name="TAGTIMESTAMP" val="2018/5/18 下午 05:39:55"/>
  <p:tag name="CHARTTYPE" val="G"/>
  <p:tag name="WORKBOOKFILENAME" val="C:\Users\Administrator\Documents\週報\大中票券債券市場展望雙週報20180521.pptx"/>
  <p:tag name="WORKSHEETNAME" val="C:\Users\Administrator\Documents\週報\大中票券債券市場展望雙週報2018052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5/18 下午 05:39:51"/>
  <p:tag name="TAGTIMESTAMP" val="2018/5/18 下午 05:39:51"/>
  <p:tag name="CHARTTYPE" val="G"/>
  <p:tag name="WORKBOOKFILENAME" val="C:\Users\Administrator\Documents\週報\大中票券債券市場展望雙週報20180521.pptx"/>
  <p:tag name="WORKSHEETNAME" val="C:\Users\Administrator\Documents\週報\大中票券債券市場展望雙週報2018052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9"/>
  <p:tag name="RANGENAME" val="&lt;_bbchartsh_REZDOTZFNjI4NTA1NEI1QT&gt;"/>
  <p:tag name="TYPENAME" val="BloombergGChartBMPType"/>
  <p:tag name="FILETIMESTAMP" val="2018/5/18 下午 05:39:56"/>
  <p:tag name="TAGTIMESTAMP" val="2018/5/18 下午 05:39:56"/>
  <p:tag name="CHARTTYPE" val="ECWB"/>
  <p:tag name="WORKBOOKFILENAME" val="C:\Users\Administrator\Documents\週報\大中票券債券市場展望雙週報20180521.pptx"/>
  <p:tag name="WORKSHEETNAME" val="C:\Users\Administrator\Documents\週報\大中票券債券市場展望雙週報2018052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5/18 下午 05:39:59"/>
  <p:tag name="TAGTIMESTAMP" val="2018/5/18 下午 05:39:59"/>
  <p:tag name="CHARTTYPE" val="ECWB"/>
  <p:tag name="WORKBOOKFILENAME" val="C:\Users\Administrator\Documents\週報\大中票券債券市場展望雙週報20180521.pptx"/>
  <p:tag name="WORKSHEETNAME" val="C:\Users\Administrator\Documents\週報\大中票券債券市場展望雙週報2018052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342</TotalTime>
  <Words>264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新屋開工與營建許可</vt:lpstr>
      <vt:lpstr>美國就業情況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債券部業務襄理 - 蔡秉寰</cp:lastModifiedBy>
  <cp:revision>19</cp:revision>
  <dcterms:created xsi:type="dcterms:W3CDTF">2018-04-19T05:44:13Z</dcterms:created>
  <dcterms:modified xsi:type="dcterms:W3CDTF">2018-05-18T09:58:04Z</dcterms:modified>
</cp:coreProperties>
</file>