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69" r:id="rId14"/>
    <p:sldId id="267" r:id="rId15"/>
    <p:sldId id="268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2018/5/7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2018/5/7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2018/5/7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2018/5/7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2018/5/7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2018/5/7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2018/5/7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2018/5/7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2018/5/7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2018/5/7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2018/5/7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2018/5/7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18_5_7_9_39_4_7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18_5_7_10_3_13_1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18_5_7_9_39_17_9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NjE0MzRCRDhENjBFNDRFME_2018_5_7_9_46_57_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18_5_7_9_39_4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18_5_7_9_39_11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18_5_7_9_39_4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18_5_7_9_39_13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18_5_7_9_39_3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18_5_7_9_39_9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TJDNUMzQ0Q4MEZENDAxN0_2018_5_7_9_57_22_1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大中票券債券市場展望雙週報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2018/5/7</a:t>
            </a:r>
            <a:endParaRPr lang="en-US" altLang="zh-TW" dirty="0" smtClean="0"/>
          </a:p>
          <a:p>
            <a:r>
              <a:rPr lang="en-US" altLang="zh-TW" dirty="0" smtClean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8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2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9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美國</a:t>
            </a:r>
            <a:r>
              <a:rPr lang="zh-TW" altLang="en-US" dirty="0"/>
              <a:t>非農就業新增人數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20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32" y="1412776"/>
            <a:ext cx="8825656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818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經濟數據預報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9901983"/>
              </p:ext>
            </p:extLst>
          </p:nvPr>
        </p:nvGraphicFramePr>
        <p:xfrm>
          <a:off x="539552" y="1235239"/>
          <a:ext cx="8280920" cy="5587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工作表" r:id="rId3" imgW="7391255" imgH="6086475" progId="Excel.Sheet.12">
                  <p:embed/>
                </p:oleObj>
              </mc:Choice>
              <mc:Fallback>
                <p:oleObj name="工作表" r:id="rId3" imgW="7391255" imgH="60864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235239"/>
                        <a:ext cx="8280920" cy="55876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從利率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走勢看，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利率區間上移至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3.0%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附近，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在月線與季線都上揚的情況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，近期利率回檔也在月線附近止跌。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台債利率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，漲幅受到籌碼意志，受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美債利率走勢影響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，近期走跌，但往下的追價力道保守。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，即將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公布台灣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月出口數據、四月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，美國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PPI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指數、密大消費信心指數初值。預估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數據尚佳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須注意近期歐洲採購經理人指數已經連續下滑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，顯示經濟成長力道放緩。台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債利率走勢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，在籌碼主導下，上漲幅度有限。然而，展望下半年央行可能升息，操作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上，利率回跌時，適時調節部位為宜。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美債利率過去兩周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主要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從高檔下修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來自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於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年期利率衝上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3.0%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後的買盤進場，以及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ECB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對經濟展望看法轉為放緩，引導美債利率自高點下跌。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上週五美債利率收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2.9497%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。台債利率受美債利率影響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，也轉向走跌，然跌幅有限，追價買盤謹慎。上週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收盤，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年券收在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0.703%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年券收在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1.0101%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歐債十年期利率走勢圖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4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5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主要國家殖利率曲線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G 16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7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ISM</a:t>
            </a:r>
            <a:r>
              <a:rPr lang="zh-TW" altLang="en-US" dirty="0" smtClean="0"/>
              <a:t>製造業與服務業指數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2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18/5/7 上午 09:39:08"/>
  <p:tag name="TAGTIMESTAMP" val="2018/5/7 上午 09:39:08"/>
  <p:tag name="CHARTTYPE" val="G"/>
  <p:tag name="WORKBOOKFILENAME" val="C:\Users\Administrator\Documents\週報\大中票券債券市場展望雙週報.pptx"/>
  <p:tag name="WORKSHEETNAME" val="C:\Users\Administrator\Documents\週報\大中票券債券市場展望雙週報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18/5/7 上午 09:39:18"/>
  <p:tag name="TAGTIMESTAMP" val="2018/5/7 上午 09:39:18"/>
  <p:tag name="CHARTTYPE" val="ECWB"/>
  <p:tag name="WORKBOOKFILENAME" val="C:\Users\Administrator\Documents\週報\大中票券債券市場展望雙週報.pptx"/>
  <p:tag name="WORKSHEETNAME" val="C:\Users\Administrator\Documents\週報\大中票券債券市場展望雙週報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NjE0MzRCRDhENjBFNDRFME&gt;"/>
  <p:tag name="TYPENAME" val="BloombergGChartBMPType"/>
  <p:tag name="FILETIMESTAMP" val="2018/5/7 上午 09:47:00"/>
  <p:tag name="TAGTIMESTAMP" val="2018/5/7 上午 09:47:00"/>
  <p:tag name="CHARTTYPE" val="G"/>
  <p:tag name="WORKBOOKFILENAME" val="C:\Users\Administrator\Documents\週報\大中票券債券市場展望雙週報2.pptx"/>
  <p:tag name="WORKSHEETNAME" val="C:\Users\Administrator\Documents\週報\大中票券債券市場展望雙週報2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18/5/7 上午 09:39:14"/>
  <p:tag name="TAGTIMESTAMP" val="2018/5/7 上午 09:39:14"/>
  <p:tag name="CHARTTYPE" val="G"/>
  <p:tag name="WORKBOOKFILENAME" val="C:\Users\Administrator\Documents\週報\大中票券債券市場展望雙週報.pptx"/>
  <p:tag name="WORKSHEETNAME" val="C:\Users\Administrator\Documents\週報\大中票券債券市場展望雙週報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18/5/7 上午 09:39:08"/>
  <p:tag name="TAGTIMESTAMP" val="2018/5/7 上午 09:39:08"/>
  <p:tag name="CHARTTYPE" val="G"/>
  <p:tag name="WORKBOOKFILENAME" val="C:\Users\Administrator\Documents\週報\大中票券債券市場展望雙週報.pptx"/>
  <p:tag name="WORKSHEETNAME" val="C:\Users\Administrator\Documents\週報\大中票券債券市場展望雙週報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18/5/7 上午 09:39:17"/>
  <p:tag name="TAGTIMESTAMP" val="2018/5/7 上午 09:39:17"/>
  <p:tag name="CHARTTYPE" val="G"/>
  <p:tag name="WORKBOOKFILENAME" val="C:\Users\Administrator\Documents\週報\大中票券債券市場展望雙週報.pptx"/>
  <p:tag name="WORKSHEETNAME" val="C:\Users\Administrator\Documents\週報\大中票券債券市場展望雙週報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18/5/7 上午 09:39:06"/>
  <p:tag name="TAGTIMESTAMP" val="2018/5/7 上午 09:39:06"/>
  <p:tag name="CHARTTYPE" val="GC"/>
  <p:tag name="WORKBOOKFILENAME" val="C:\Users\Administrator\Documents\週報\大中票券債券市場展望雙週報.pptx"/>
  <p:tag name="WORKSHEETNAME" val="C:\Users\Administrator\Documents\週報\大中票券債券市場展望雙週報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18/5/7 上午 09:39:13"/>
  <p:tag name="TAGTIMESTAMP" val="2018/5/7 上午 09:39:13"/>
  <p:tag name="CHARTTYPE" val="G"/>
  <p:tag name="WORKBOOKFILENAME" val="C:\Users\Administrator\Documents\週報\大中票券債券市場展望雙週報.pptx"/>
  <p:tag name="WORKSHEETNAME" val="C:\Users\Administrator\Documents\週報\大中票券債券市場展望雙週報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1"/>
  <p:tag name="RANGENAME" val="&lt;_bbchartsh_MTJDNUMzQ0Q4MEZENDAxN0&gt;"/>
  <p:tag name="TYPENAME" val="BloombergGChartBMPType"/>
  <p:tag name="FILETIMESTAMP" val="2018/5/7 上午 09:57:25"/>
  <p:tag name="TAGTIMESTAMP" val="2018/5/7 上午 09:57:25"/>
  <p:tag name="CHARTTYPE" val="G"/>
  <p:tag name="WORKBOOKFILENAME" val="C:\Users\Administrator\Documents\週報\大中票券債券市場展望雙週報2.pptx"/>
  <p:tag name="WORKSHEETNAME" val="C:\Users\Administrator\Documents\週報\大中票券債券市場展望雙週報2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18/5/7 上午 09:39:08"/>
  <p:tag name="TAGTIMESTAMP" val="2018/5/7 上午 09:39:08"/>
  <p:tag name="CHARTTYPE" val="G"/>
  <p:tag name="WORKBOOKFILENAME" val="C:\Users\Administrator\Documents\週報\大中票券債券市場展望雙週報.pptx"/>
  <p:tag name="WORKSHEETNAME" val="C:\Users\Administrator\Documents\週報\大中票券債券市場展望雙週報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18/5/7 上午 10:03:16"/>
  <p:tag name="TAGTIMESTAMP" val="2018/5/7 上午 10:03:16"/>
  <p:tag name="CHARTTYPE" val="G"/>
  <p:tag name="WORKBOOKFILENAME" val="C:\Users\Administrator\Documents\週報\大中票券債券市場展望雙週報2.pptx"/>
  <p:tag name="WORKSHEETNAME" val="C:\Users\Administrator\Documents\週報\大中票券債券市場展望雙週報2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388</TotalTime>
  <Words>346</Words>
  <Application>Microsoft Office PowerPoint</Application>
  <PresentationFormat>如螢幕大小 (4:3)</PresentationFormat>
  <Paragraphs>20</Paragraphs>
  <Slides>15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7" baseType="lpstr">
      <vt:lpstr>龍騰四海</vt:lpstr>
      <vt:lpstr>Microsoft Excel 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ISM製造業與服務業指數</vt:lpstr>
      <vt:lpstr>密大消費信心</vt:lpstr>
      <vt:lpstr>美國個人消費支出核心平減指數 經季調(年比)</vt:lpstr>
      <vt:lpstr>美國就業情況</vt:lpstr>
      <vt:lpstr>美國非農就業新增人數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peter</cp:lastModifiedBy>
  <cp:revision>22</cp:revision>
  <dcterms:created xsi:type="dcterms:W3CDTF">2018-04-19T05:44:13Z</dcterms:created>
  <dcterms:modified xsi:type="dcterms:W3CDTF">2018-05-07T02:42:47Z</dcterms:modified>
</cp:coreProperties>
</file>