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7_12_16_28_5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7_12_16_29_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7_12_16_28_4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7_12_16_28_5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7_12_16_29_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7_12_16_28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7_12_16_28_5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7_12_16_29_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7_12_16_28_4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7_12_16_29_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7_12_16_29_1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7_12_16_28_4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2021/07/12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B2C2876-F94D-4398-94D6-FDC9845C7F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C41C9086-8411-4607-9F29-A08F73DC6D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218D131-39D9-4DE5-ABE2-CFEB6745DDE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817EF00A-30CC-467F-B603-29E4B2A9C45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B0D75134-072C-4070-9D3C-597DBFE02DB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E509C09-771F-43BA-8B0B-D82583643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401431"/>
              </p:ext>
            </p:extLst>
          </p:nvPr>
        </p:nvGraphicFramePr>
        <p:xfrm>
          <a:off x="457201" y="1275109"/>
          <a:ext cx="8229600" cy="530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2775" imgH="6295880" progId="Excel.Sheet.12">
                  <p:embed/>
                </p:oleObj>
              </mc:Choice>
              <mc:Fallback>
                <p:oleObj name="Worksheet" r:id="rId2" imgW="7362775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1" y="1275109"/>
                        <a:ext cx="8229600" cy="530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利率在月線與季線趨勢皆往下的情況下，利率暫看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區間整理，也有跌深反彈的機會。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月消費者物價、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月工業生產、新屋開工數、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月密大消費信心。預期國際經濟數據佳，但新冠疫情變化將壓抑市場表現。台債操作上，目前台灣處於三級微解封的型態，台債市場成交清淡，在美債利率走跌的影響下，預估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0.38%~0.43%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0.66%~0.62%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間整理，利率仍偏低，不建議收固定方。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利率呈現下跌走勢，主因再通膨交易平倉，以及預期美國未來經濟將放緩，加上貨幣市場流動性氾濫，利率跌破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1.3595%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年期利率，近期市場交易清淡，也受到美債利率影響而偏跌，利率跌破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，但交易商追價轉為謹慎，週五，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4E18C1FA-7771-4807-9320-9BFBA1EA26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3AD62BDC-AEC2-4F1A-B7DC-8EDE81CDAC2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F1C04770-00CB-49B1-872D-99EECA35561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1CF5B8BF-DD6B-446D-B2D8-64FCC5BC97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2E673F85-DB50-44BA-8F85-4D8BA417C4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3A909EEC-6A3F-4253-93DD-174AA26A10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424879D8-E146-406E-A048-4D66CEC1AAD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7/12 下午 04:28:51"/>
  <p:tag name="TAGTIMESTAMP" val="2021/7/12 下午 04:28:51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7/12 下午 04:28:52"/>
  <p:tag name="TAGTIMESTAMP" val="2021/7/12 下午 04:28:52"/>
  <p:tag name="CHARTTYPE" val="ECWB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7/12 下午 04:29:02"/>
  <p:tag name="TAGTIMESTAMP" val="2021/7/12 下午 04:29:02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7/12 下午 04:29:13"/>
  <p:tag name="TAGTIMESTAMP" val="2021/7/12 下午 04:29:13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7/12 下午 04:29:01"/>
  <p:tag name="TAGTIMESTAMP" val="2021/7/12 下午 04:29:01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7/12 下午 04:29:12"/>
  <p:tag name="TAGTIMESTAMP" val="2021/7/12 下午 04:29:12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7/12 下午 04:28:52"/>
  <p:tag name="TAGTIMESTAMP" val="2021/7/12 下午 04:28:52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7/12 下午 04:29:10"/>
  <p:tag name="TAGTIMESTAMP" val="2021/7/12 下午 04:29:10"/>
  <p:tag name="CHARTTYPE" val="GC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7/12 下午 04:29:17"/>
  <p:tag name="TAGTIMESTAMP" val="2021/7/12 下午 04:29:17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7/12 下午 04:28:52"/>
  <p:tag name="TAGTIMESTAMP" val="2021/7/12 下午 04:28:52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7/12 下午 04:29:02"/>
  <p:tag name="TAGTIMESTAMP" val="2021/7/12 下午 04:29:02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7/12 下午 04:29:13"/>
  <p:tag name="TAGTIMESTAMP" val="2021/7/12 下午 04:29:13"/>
  <p:tag name="CHARTTYPE" val="G"/>
  <p:tag name="WORKBOOKFILENAME" val="C:\Users\Administrator\Documents\週報\大中票券債券市場展望雙週報20210712.pptx"/>
  <p:tag name="WORKSHEETNAME" val="C:\Users\Administrator\Documents\週報\大中票券債券市場展望雙週報2021071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4389</TotalTime>
  <Words>356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230</cp:revision>
  <dcterms:created xsi:type="dcterms:W3CDTF">2018-04-19T05:44:13Z</dcterms:created>
  <dcterms:modified xsi:type="dcterms:W3CDTF">2021-07-12T09:21:33Z</dcterms:modified>
</cp:coreProperties>
</file>