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7_26_10_54_16_1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7_26_10_45_5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6_28_11_41_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7_26_10_53_53_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7_26_10_52_31_1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7_26_10_46_6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7_26_10_53_25_1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7_26_10_55_1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7_26_10_55_47_1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7_26_11_4_38_1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7_26_11_7_58_1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7_26_10_45_3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7_26_10_45_4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6_28_11_41_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2021/07/26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8">
            <a:extLst>
              <a:ext uri="{FF2B5EF4-FFF2-40B4-BE49-F238E27FC236}">
                <a16:creationId xmlns:a16="http://schemas.microsoft.com/office/drawing/2014/main" id="{70B48C37-3418-4765-BC33-2A3E9AF04E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895461A9-45DA-4EEB-B5EF-4E3F29AE2D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C4526101-18B5-474E-8F36-289DCBFFA2E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15" name="G 20">
            <a:extLst>
              <a:ext uri="{FF2B5EF4-FFF2-40B4-BE49-F238E27FC236}">
                <a16:creationId xmlns:a16="http://schemas.microsoft.com/office/drawing/2014/main" id="{0B84BF05-DBA5-492E-88BD-B46D8B9C03D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15" name="G 24">
            <a:extLst>
              <a:ext uri="{FF2B5EF4-FFF2-40B4-BE49-F238E27FC236}">
                <a16:creationId xmlns:a16="http://schemas.microsoft.com/office/drawing/2014/main" id="{59F8D978-9D88-4717-85A8-4590EB72FC6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11" name="G 21">
            <a:extLst>
              <a:ext uri="{FF2B5EF4-FFF2-40B4-BE49-F238E27FC236}">
                <a16:creationId xmlns:a16="http://schemas.microsoft.com/office/drawing/2014/main" id="{5D9FAECD-857A-446C-93BD-EAD349A6677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15" name="G 53">
            <a:extLst>
              <a:ext uri="{FF2B5EF4-FFF2-40B4-BE49-F238E27FC236}">
                <a16:creationId xmlns:a16="http://schemas.microsoft.com/office/drawing/2014/main" id="{EACA360C-0B1A-4DCA-8DEA-908A3AE565E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C76BB44-49DB-4788-8EFC-B6CD2A6DE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886914"/>
              </p:ext>
            </p:extLst>
          </p:nvPr>
        </p:nvGraphicFramePr>
        <p:xfrm>
          <a:off x="457200" y="1268760"/>
          <a:ext cx="8363272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0073" imgH="7343884" progId="Excel.Sheet.12">
                  <p:embed/>
                </p:oleObj>
              </mc:Choice>
              <mc:Fallback>
                <p:oleObj name="Worksheet" r:id="rId2" imgW="7620073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363272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利率近期走勢有機會在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附近止跌整理，關注美國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月債務上限問題，如獲得國會通過新上限，有機會脫離近期低檔區域。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企業景氣判斷指數，台灣第二季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預估值。預期台灣數據較差。全球目前疫苗覆蓋率放緩，但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Delta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變種病毒肆虐，對未來經濟成長構成下行風險。但各國央行不同調，俄羅斯央行升息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ECB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仍寬鬆。台債市場，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公債走勢在區間整理。利率低檔有限，逢高有買盤接手，整體而言，操作上不追多，公司債投資宜注意信用貼水。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利率持續走跌，跌破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後再反彈回到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上方。主要原因為短期通膨預期下滑、經濟數據成長放緩、短端流動性過剩以及空頭回補等因素造成。上周五美債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1.2763%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。台灣公債受到美債利率影響，主流券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利率下跌至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下方，但交易商追價轉為謹慎。目前台灣疫情管制程度小幅下調，但疫情風險仍高，市場氣氛不偏空。上周五，台債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C6804BC7-11F7-49BA-A319-A73156944D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3">
            <a:extLst>
              <a:ext uri="{FF2B5EF4-FFF2-40B4-BE49-F238E27FC236}">
                <a16:creationId xmlns:a16="http://schemas.microsoft.com/office/drawing/2014/main" id="{173CEF64-DAAF-4FF8-8AD8-F3032716B50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G 14">
            <a:extLst>
              <a:ext uri="{FF2B5EF4-FFF2-40B4-BE49-F238E27FC236}">
                <a16:creationId xmlns:a16="http://schemas.microsoft.com/office/drawing/2014/main" id="{8A223147-1F01-40F9-B3CB-33915D0E7F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48CA200A-75E5-4825-BA7C-59D79D4020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16">
            <a:extLst>
              <a:ext uri="{FF2B5EF4-FFF2-40B4-BE49-F238E27FC236}">
                <a16:creationId xmlns:a16="http://schemas.microsoft.com/office/drawing/2014/main" id="{BB72AEF7-35A7-4281-A2F0-747805DF4A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7">
            <a:extLst>
              <a:ext uri="{FF2B5EF4-FFF2-40B4-BE49-F238E27FC236}">
                <a16:creationId xmlns:a16="http://schemas.microsoft.com/office/drawing/2014/main" id="{75F1D858-BC7C-4813-A20E-1461088F7AC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5FA60D6C-A9EC-4CA7-86CA-D3DA4D89DA0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7/26 上午 10:55:21"/>
  <p:tag name="TAGTIMESTAMP" val="2021/7/26 上午 10:55:21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6/28 上午 11:41:08"/>
  <p:tag name="TAGTIMESTAMP" val="2021/6/28 上午 11:41:08"/>
  <p:tag name="CHARTTYPE" val="ECWB"/>
  <p:tag name="WORKBOOKFILENAME" val="C:\Users\Administrator\Documents\週報\大中票券債券市場展望雙週報20210628.pptx"/>
  <p:tag name="WORKSHEETNAME" val="C:\Users\Administrator\Documents\週報\大中票券債券市場展望雙週報2021062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7/26 上午 10:53:58"/>
  <p:tag name="TAGTIMESTAMP" val="2021/7/26 上午 10:53:58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7/26 上午 10:52:35"/>
  <p:tag name="TAGTIMESTAMP" val="2021/7/26 上午 10:52:35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7/26 上午 10:46:10"/>
  <p:tag name="TAGTIMESTAMP" val="2021/7/26 上午 10:46:10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7/26 上午 10:53:28"/>
  <p:tag name="TAGTIMESTAMP" val="2021/7/26 上午 10:53:28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7/26 上午 10:55:55"/>
  <p:tag name="TAGTIMESTAMP" val="2021/7/26 上午 10:55:55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7/26 上午 11:04:42"/>
  <p:tag name="TAGTIMESTAMP" val="2021/7/26 上午 11:04:42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7/26 上午 11:08:01"/>
  <p:tag name="TAGTIMESTAMP" val="2021/7/26 上午 11:08:01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7/26 上午 10:45:32"/>
  <p:tag name="TAGTIMESTAMP" val="2021/7/26 上午 10:45:32"/>
  <p:tag name="CHARTTYPE" val="GC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7/26 上午 10:45:57"/>
  <p:tag name="TAGTIMESTAMP" val="2021/7/26 上午 10:45:57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6/28 上午 11:41:07"/>
  <p:tag name="TAGTIMESTAMP" val="2021/6/28 上午 11:41:07"/>
  <p:tag name="CHARTTYPE" val="G"/>
  <p:tag name="WORKBOOKFILENAME" val="C:\Users\Administrator\Documents\週報\大中票券債券市場展望雙週報20210628.pptx"/>
  <p:tag name="WORKSHEETNAME" val="C:\Users\Administrator\Documents\週報\大中票券債券市場展望雙週報2021062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7/26 上午 10:54:20"/>
  <p:tag name="TAGTIMESTAMP" val="2021/7/26 上午 10:54:20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7/26 上午 10:46:06"/>
  <p:tag name="TAGTIMESTAMP" val="2021/7/26 上午 10:46:06"/>
  <p:tag name="CHARTTYPE" val="G"/>
  <p:tag name="WORKBOOKFILENAME" val="C:\Users\Administrator\Documents\週報\大中票券債券市場展望雙週報20210726.pptx"/>
  <p:tag name="WORKSHEETNAME" val="C:\Users\Administrator\Documents\週報\大中票券債券市場展望雙週報2021072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4397</TotalTime>
  <Words>382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236</cp:revision>
  <dcterms:created xsi:type="dcterms:W3CDTF">2018-04-19T05:44:13Z</dcterms:created>
  <dcterms:modified xsi:type="dcterms:W3CDTF">2021-07-26T08:03:21Z</dcterms:modified>
</cp:coreProperties>
</file>