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86" d="100"/>
          <a:sy n="86" d="100"/>
        </p:scale>
        <p:origin x="11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8_9_11_2_2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8_9_11_2_3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8_9_11_2_18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1_8_9_11_2_2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1_8_9_11_2_3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8_9_11_2_1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8_9_11_2_34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8_9_11_2_4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8_9_11_2_1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8_9_11_2_3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8_9_11_2_3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8_9_11_2_1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2021/08/09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F0205C1A-4FD9-4398-9BAD-92BA64AF984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6CC3F96C-86F2-444B-B655-D87510F9D7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9A82B6D3-7B65-4F36-AB18-14A5E516C70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5221A675-7A11-4647-9D61-40FE13A9B4F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87E24D11-7C56-4F65-A5F5-ADE679CFD5B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708D61CB-7A36-44D8-B557-21D5A09B1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730959"/>
              </p:ext>
            </p:extLst>
          </p:nvPr>
        </p:nvGraphicFramePr>
        <p:xfrm>
          <a:off x="457200" y="1417638"/>
          <a:ext cx="8229600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0073" imgH="6295880" progId="Excel.Sheet.12">
                  <p:embed/>
                </p:oleObj>
              </mc:Choice>
              <mc:Fallback>
                <p:oleObj name="Worksheet" r:id="rId2" imgW="7620073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417638"/>
                        <a:ext cx="8229600" cy="515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利率在月線有止跌情況下，或許不會再跌破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。利率暫看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區間整理，但疫情因素仍可能主導利率走勢。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月消費者物價、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月密大消費信心，台灣第二季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修正值，德國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經濟景氣指數。目前新冠疫情變化仍影響市場表現，經濟數據或有起伏。台債操作上，目前台灣處於二級警戒狀態，台債市場成交依舊清淡，在美債利率偏跌的影響下，預估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0.38%~0.43%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年期利率近期曾跌破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，利率偏低，建議做空，但可獲利空間不多，須待美債情勢明朗。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利率主要在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附近低檔整理。由於美國新冠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Delta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疫情再起，市場氣氛偏保守，美債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整數關卡。惟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月就業報告佳，帶領利率反彈，近期收在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1.2969%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年期利率，受到美債利率影響而偏跌，在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下方交易商追價轉為謹慎，最新的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新券標售利率屬預期範圍內，週五，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0.277%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0.399%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5E87E321-42AA-4216-B986-98D50A3CDFC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65CD1D9B-95EF-402F-9FBA-95E3B89A57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C275E23D-3C48-4818-9047-7C50B2DC883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EF7DB76C-C875-41A5-969F-ECA3897B4C7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35427AD8-13AE-4182-A315-3200C09C880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A3D26EA0-4CEA-4EAD-8F13-868FECB7302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96144D6D-FEC7-4C89-A0D8-2710EAC12BF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8/9 上午 11:02:22"/>
  <p:tag name="TAGTIMESTAMP" val="2021/8/9 上午 11:02:22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8/9 上午 11:02:21"/>
  <p:tag name="TAGTIMESTAMP" val="2021/8/9 上午 11:02:21"/>
  <p:tag name="CHARTTYPE" val="ECWB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8/9 上午 11:02:30"/>
  <p:tag name="TAGTIMESTAMP" val="2021/8/9 上午 11:02:30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8/9 上午 11:02:38"/>
  <p:tag name="TAGTIMESTAMP" val="2021/8/9 上午 11:02:38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8/9 上午 11:02:39"/>
  <p:tag name="TAGTIMESTAMP" val="2021/8/9 上午 11:02:39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8/9 上午 11:02:46"/>
  <p:tag name="TAGTIMESTAMP" val="2021/8/9 上午 11:02:46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8/9 上午 11:02:22"/>
  <p:tag name="TAGTIMESTAMP" val="2021/8/9 上午 11:02:22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8/9 上午 11:02:35"/>
  <p:tag name="TAGTIMESTAMP" val="2021/8/9 上午 11:02:35"/>
  <p:tag name="CHARTTYPE" val="GC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8/9 上午 11:02:44"/>
  <p:tag name="TAGTIMESTAMP" val="2021/8/9 上午 11:02:44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8/9 上午 11:02:22"/>
  <p:tag name="TAGTIMESTAMP" val="2021/8/9 上午 11:02:22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8/9 上午 11:02:30"/>
  <p:tag name="TAGTIMESTAMP" val="2021/8/9 上午 11:02:30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8/9 上午 11:02:40"/>
  <p:tag name="TAGTIMESTAMP" val="2021/8/9 上午 11:02:40"/>
  <p:tag name="CHARTTYPE" val="G"/>
  <p:tag name="WORKBOOKFILENAME" val="C:\Users\Administrator\Documents\週報\大中票券債券市場展望雙週報20210809.pptx"/>
  <p:tag name="WORKSHEETNAME" val="C:\Users\Administrator\Documents\週報\大中票券債券市場展望雙週報2021080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4643</TotalTime>
  <Words>374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股份有限公司 大中票券</cp:lastModifiedBy>
  <cp:revision>232</cp:revision>
  <dcterms:created xsi:type="dcterms:W3CDTF">2018-04-19T05:44:13Z</dcterms:created>
  <dcterms:modified xsi:type="dcterms:W3CDTF">2021-08-09T06:37:21Z</dcterms:modified>
</cp:coreProperties>
</file>