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1_8_23_11_26_46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1_8_23_11_26_56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1_8_23_11_26_29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1_8_23_11_26_37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1_8_23_11_26_46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1_8_23_11_26_55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1_8_23_11_27_4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1_8_23_11_26_2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1_8_23_11_26_46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1_8_23_11_26_54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1_8_23_11_26_29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1_8_23_11_26_46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1_8_23_11_26_51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1_8_23_11_26_29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2021/08/23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62739147-50FA-4F7B-92E7-CF00748B44C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23AB268D-C332-4B68-9E30-359A6A6EB44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F503DFC7-3DCE-485E-B200-6A3479C8A2F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959FB474-96EF-4A4B-9869-F60FD84D9B1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E32B0BE5-BB05-479B-957F-561B4381FA9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86571E1E-D438-4A82-8E2B-68D162A953B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53">
            <a:extLst>
              <a:ext uri="{FF2B5EF4-FFF2-40B4-BE49-F238E27FC236}">
                <a16:creationId xmlns:a16="http://schemas.microsoft.com/office/drawing/2014/main" id="{6D2485FB-E758-430B-832A-099BD44FD66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CC3FDE35-FADD-4771-932E-CCAE325F32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381465"/>
              </p:ext>
            </p:extLst>
          </p:nvPr>
        </p:nvGraphicFramePr>
        <p:xfrm>
          <a:off x="395536" y="1344754"/>
          <a:ext cx="8373616" cy="5108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20073" imgH="7553289" progId="Excel.Sheet.12">
                  <p:embed/>
                </p:oleObj>
              </mc:Choice>
              <mc:Fallback>
                <p:oleObj name="Worksheet" r:id="rId2" imgW="7620073" imgH="75532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5536" y="1344754"/>
                        <a:ext cx="8373616" cy="5108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附近有底部浮現，需觀察月線是否有機會轉上揚。由於季線下行坡度尚未放緩，美債利率短期不易大漲，整理機會大。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企業景氣判斷指數，台灣第二季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修正值。預期部分數據較差，但影響有限。目前全球受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Delta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變種病毒肆虐，各地的封鎖情況不一，對經濟放緩的幅度仍須評估。而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月底央行傑克森洞會議，聯準會可能有縮減購債的意向，但多已反映在市場走勢中。台債市場，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公債走勢不脫區間整理。利率低檔有限，逢高買盤接手意願不差。總和言之，操作上宜先保守，注意公司債信用貼水的合理性。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利率止跌後，因非農就業報告反彈，一度站上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，但後續美國疫情仍嚴峻，以及地緣政治風險等，美債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利率再度跌回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下方。上周五美債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1.255%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。台灣公債受到美債利率影響，利率偏向整理，惟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年期乙券標售結果略差，帶動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利率往上成交。不過由於近期股市走低，公債市場氣氛不偏空，逢高仍有買盤。但需防壽險業調節出券。上周五，台債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0.4174%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0.305%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07F0B1A0-FF3B-4BD2-9541-03A860B2617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5961FEFD-8CDE-4A11-998E-D9FCBBD6AC4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6C148656-A1A6-4E79-988E-5E1FBC833AD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0C7866FE-0490-457F-98C3-565A48BD134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287A1C68-67BF-4409-90C2-5AFE820E25A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0434AB04-808E-4C9E-AD7C-F8184BD7CEA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6E25D4CB-26FE-472F-8723-054B872FADE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1/8/23 上午 11:26:34"/>
  <p:tag name="TAGTIMESTAMP" val="2021/8/23 上午 11:26:34"/>
  <p:tag name="CHARTTYPE" val="G"/>
  <p:tag name="WORKBOOKFILENAME" val="C:\Users\Administrator\Documents\週報\大中票券債券市場展望雙週報20210823.pptx"/>
  <p:tag name="WORKSHEETNAME" val="C:\Users\Administrator\Documents\週報\大中票券債券市場展望雙週報20210823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1/8/23 上午 11:26:33"/>
  <p:tag name="TAGTIMESTAMP" val="2021/8/23 上午 11:26:33"/>
  <p:tag name="CHARTTYPE" val="ECWB"/>
  <p:tag name="WORKBOOKFILENAME" val="C:\Users\Administrator\Documents\週報\大中票券債券市場展望雙週報20210823.pptx"/>
  <p:tag name="WORKSHEETNAME" val="C:\Users\Administrator\Documents\週報\大中票券債券市場展望雙週報20210823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1/8/23 上午 11:26:41"/>
  <p:tag name="TAGTIMESTAMP" val="2021/8/23 上午 11:26:41"/>
  <p:tag name="CHARTTYPE" val="G"/>
  <p:tag name="WORKBOOKFILENAME" val="C:\Users\Administrator\Documents\週報\大中票券債券市場展望雙週報20210823.pptx"/>
  <p:tag name="WORKSHEETNAME" val="C:\Users\Administrator\Documents\週報\大中票券債券市場展望雙週報20210823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1/8/23 上午 11:26:50"/>
  <p:tag name="TAGTIMESTAMP" val="2021/8/23 上午 11:26:50"/>
  <p:tag name="CHARTTYPE" val="G"/>
  <p:tag name="WORKBOOKFILENAME" val="C:\Users\Administrator\Documents\週報\大中票券債券市場展望雙週報20210823.pptx"/>
  <p:tag name="WORKSHEETNAME" val="C:\Users\Administrator\Documents\週報\大中票券債券市場展望雙週報20210823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1/8/23 上午 11:27:00"/>
  <p:tag name="TAGTIMESTAMP" val="2021/8/23 上午 11:27:00"/>
  <p:tag name="CHARTTYPE" val="G"/>
  <p:tag name="WORKBOOKFILENAME" val="C:\Users\Administrator\Documents\週報\大中票券債券市場展望雙週報20210823.pptx"/>
  <p:tag name="WORKSHEETNAME" val="C:\Users\Administrator\Documents\週報\大中票券債券市場展望雙週報20210823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1/8/23 上午 11:27:07"/>
  <p:tag name="TAGTIMESTAMP" val="2021/8/23 上午 11:27:07"/>
  <p:tag name="CHARTTYPE" val="G"/>
  <p:tag name="WORKBOOKFILENAME" val="C:\Users\Administrator\Documents\週報\大中票券債券市場展望雙週報20210823.pptx"/>
  <p:tag name="WORKSHEETNAME" val="C:\Users\Administrator\Documents\週報\大中票券債券市場展望雙週報2021082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1/8/23 上午 11:26:50"/>
  <p:tag name="TAGTIMESTAMP" val="2021/8/23 上午 11:26:50"/>
  <p:tag name="CHARTTYPE" val="G"/>
  <p:tag name="WORKBOOKFILENAME" val="C:\Users\Administrator\Documents\週報\大中票券債券市場展望雙週報20210823.pptx"/>
  <p:tag name="WORKSHEETNAME" val="C:\Users\Administrator\Documents\週報\大中票券債券市場展望雙週報20210823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1/8/23 上午 11:26:59"/>
  <p:tag name="TAGTIMESTAMP" val="2021/8/23 上午 11:26:59"/>
  <p:tag name="CHARTTYPE" val="G"/>
  <p:tag name="WORKBOOKFILENAME" val="C:\Users\Administrator\Documents\週報\大中票券債券市場展望雙週報20210823.pptx"/>
  <p:tag name="WORKSHEETNAME" val="C:\Users\Administrator\Documents\週報\大中票券債券市場展望雙週報20210823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1/8/23 上午 11:26:33"/>
  <p:tag name="TAGTIMESTAMP" val="2021/8/23 上午 11:26:33"/>
  <p:tag name="CHARTTYPE" val="G"/>
  <p:tag name="WORKBOOKFILENAME" val="C:\Users\Administrator\Documents\週報\大中票券債券市場展望雙週報20210823.pptx"/>
  <p:tag name="WORKSHEETNAME" val="C:\Users\Administrator\Documents\週報\大中票券債券市場展望雙週報20210823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1/8/23 上午 11:26:48"/>
  <p:tag name="TAGTIMESTAMP" val="2021/8/23 上午 11:26:48"/>
  <p:tag name="CHARTTYPE" val="GC"/>
  <p:tag name="WORKBOOKFILENAME" val="C:\Users\Administrator\Documents\週報\大中票券債券市場展望雙週報20210823.pptx"/>
  <p:tag name="WORKSHEETNAME" val="C:\Users\Administrator\Documents\週報\大中票券債券市場展望雙週報20210823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1/8/23 上午 11:26:55"/>
  <p:tag name="TAGTIMESTAMP" val="2021/8/23 上午 11:26:55"/>
  <p:tag name="CHARTTYPE" val="G"/>
  <p:tag name="WORKBOOKFILENAME" val="C:\Users\Administrator\Documents\週報\大中票券債券市場展望雙週報20210823.pptx"/>
  <p:tag name="WORKSHEETNAME" val="C:\Users\Administrator\Documents\週報\大中票券債券市場展望雙週報20210823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1/8/23 上午 11:26:34"/>
  <p:tag name="TAGTIMESTAMP" val="2021/8/23 上午 11:26:34"/>
  <p:tag name="CHARTTYPE" val="G"/>
  <p:tag name="WORKBOOKFILENAME" val="C:\Users\Administrator\Documents\週報\大中票券債券市場展望雙週報20210823.pptx"/>
  <p:tag name="WORKSHEETNAME" val="C:\Users\Administrator\Documents\週報\大中票券債券市場展望雙週報20210823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1/8/23 上午 11:26:51"/>
  <p:tag name="TAGTIMESTAMP" val="2021/8/23 上午 11:26:51"/>
  <p:tag name="CHARTTYPE" val="G"/>
  <p:tag name="WORKBOOKFILENAME" val="C:\Users\Administrator\Documents\週報\大中票券債券市場展望雙週報20210823.pptx"/>
  <p:tag name="WORKSHEETNAME" val="C:\Users\Administrator\Documents\週報\大中票券債券市場展望雙週報20210823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1/8/23 上午 11:27:00"/>
  <p:tag name="TAGTIMESTAMP" val="2021/8/23 上午 11:27:00"/>
  <p:tag name="CHARTTYPE" val="G"/>
  <p:tag name="WORKBOOKFILENAME" val="C:\Users\Administrator\Documents\週報\大中票券債券市場展望雙週報20210823.pptx"/>
  <p:tag name="WORKSHEETNAME" val="C:\Users\Administrator\Documents\週報\大中票券債券市場展望雙週報20210823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4446</TotalTime>
  <Words>424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239</cp:revision>
  <dcterms:created xsi:type="dcterms:W3CDTF">2018-04-19T05:44:13Z</dcterms:created>
  <dcterms:modified xsi:type="dcterms:W3CDTF">2021-08-23T05:48:50Z</dcterms:modified>
</cp:coreProperties>
</file>