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6" d="100"/>
          <a:sy n="86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9_6_16_1_4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9_6_16_1_5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9_6_16_1_3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9_6_16_1_4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9_6_16_1_5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9_6_16_1_3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9_6_16_1_5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9_6_16_2_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9_6_16_1_3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9_6_16_1_5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9_6_16_2_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9_6_16_1_3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2021/09/06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31CF275D-5E22-46C2-A94B-7CB5266F7C7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306F0B3A-0EC5-40A3-94AC-D11D74EACB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F3945737-A371-4650-9B57-85EC997FDEE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D16470A7-FC3C-4739-B380-61B8F8F7B46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E4DBAA9-B552-4053-B2B3-70EEB8995F9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D77C98DB-D85F-48B1-940E-61B35DD48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10934"/>
              </p:ext>
            </p:extLst>
          </p:nvPr>
        </p:nvGraphicFramePr>
        <p:xfrm>
          <a:off x="539553" y="1268760"/>
          <a:ext cx="8064896" cy="542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2775" imgH="5667339" progId="Excel.Sheet.12">
                  <p:embed/>
                </p:oleObj>
              </mc:Choice>
              <mc:Fallback>
                <p:oleObj name="Worksheet" r:id="rId2" imgW="7362775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3" y="1268760"/>
                        <a:ext cx="8064896" cy="542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利率在月線略為上揚。利率底部浮現，但疫情因素仍可能讓利率走勢反轉向下。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經濟景氣指數。目前市場受到新冠疫情變化影響，近期經濟數據也不構成聯準會縮減購債的動機，美債利率料橫向整理。台債操作上，近期台灣疫情控制仍有風險，台債市場缺乏成交，交易商等待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年新券的標售結果。在美債利率近期區間整理的情況下，預估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0.38%~0.45%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附近遊走，利率偏低，收固定的操作仍須等待。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附近整理。由於美國最新的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月就業報告新增人數不如預期，加上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Delta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疫情影響居民信心，令市場交易商推遲聯準會縮減購債的預期，美債利率料區間整理。台債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年期利率，近期因為美債利率盤整，缺乏明確的指引，台債市場成交清淡，交易商大多等待新券標售結果。近期，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18912B0-686B-4D13-A9B9-E71E10503C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8E0091AC-2781-436A-A140-219E0CA8B1B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3D515338-0245-4443-9F56-C4581C793E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E979E4A9-C0F2-4438-8E96-5AF399A9E9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97CDE2DD-57AD-45A0-BA93-E5994D8476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47CCAAD-A15B-4811-8DD8-91B218113E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9F4FF081-9733-4A78-81E5-1B43C05B245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9/6 下午 04:01:44"/>
  <p:tag name="TAGTIMESTAMP" val="2021/9/6 下午 04:01:44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9/6 下午 04:01:43"/>
  <p:tag name="TAGTIMESTAMP" val="2021/9/6 下午 04:01:43"/>
  <p:tag name="CHARTTYPE" val="ECWB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9/6 下午 04:01:53"/>
  <p:tag name="TAGTIMESTAMP" val="2021/9/6 下午 04:01:53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9/6 下午 04:02:03"/>
  <p:tag name="TAGTIMESTAMP" val="2021/9/6 下午 04:02:03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9/6 下午 04:01:54"/>
  <p:tag name="TAGTIMESTAMP" val="2021/9/6 下午 04:01:54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9/6 下午 04:02:04"/>
  <p:tag name="TAGTIMESTAMP" val="2021/9/6 下午 04:02:04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9/6 下午 04:01:44"/>
  <p:tag name="TAGTIMESTAMP" val="2021/9/6 下午 04:01:44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9/6 下午 04:01:59"/>
  <p:tag name="TAGTIMESTAMP" val="2021/9/6 下午 04:01:59"/>
  <p:tag name="CHARTTYPE" val="GC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9/6 下午 04:02:07"/>
  <p:tag name="TAGTIMESTAMP" val="2021/9/6 下午 04:02:07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9/6 下午 04:01:44"/>
  <p:tag name="TAGTIMESTAMP" val="2021/9/6 下午 04:01:44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9/6 下午 04:01:53"/>
  <p:tag name="TAGTIMESTAMP" val="2021/9/6 下午 04:01:53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9/6 下午 04:02:03"/>
  <p:tag name="TAGTIMESTAMP" val="2021/9/6 下午 04:02:03"/>
  <p:tag name="CHARTTYPE" val="G"/>
  <p:tag name="WORKBOOKFILENAME" val="C:\Users\Administrator\Documents\週報\大中票券債券市場展望雙週報20210906.pptx"/>
  <p:tag name="WORKSHEETNAME" val="C:\Users\Administrator\Documents\週報\大中票券債券市場展望雙週報2021090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4723</TotalTime>
  <Words>363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234</cp:revision>
  <dcterms:created xsi:type="dcterms:W3CDTF">2018-04-19T05:44:13Z</dcterms:created>
  <dcterms:modified xsi:type="dcterms:W3CDTF">2021-09-06T09:01:18Z</dcterms:modified>
</cp:coreProperties>
</file>