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9_22_10_0_5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9_22_10_1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9_22_10_0_3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9_22_10_0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9_22_10_0_5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9_22_10_1_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9_22_10_1_1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9_22_10_0_3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9_22_10_0_4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9_22_10_0_5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9_22_10_0_3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9_22_10_0_5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9_22_10_1_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9_22_10_0_3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2021/09/22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3685E235-2A27-44E2-97CB-3252DC4C706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9674E754-3AD2-4FBD-9CF5-0C51DE5DD8E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5BB13B11-C4E9-422F-AABA-41A57BA4F4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A1F270B7-C366-4485-AE49-D203E2C4B72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0E7D8F77-AF57-47BE-ABA5-736C5E4AB94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94E8FDE4-B65B-4EED-8EF9-30C6D1B0ED2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DF3EB347-ACBD-4C48-8C2F-4A864C7C9E7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AD8A1239-6449-449F-A001-074DD1796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673507"/>
              </p:ext>
            </p:extLst>
          </p:nvPr>
        </p:nvGraphicFramePr>
        <p:xfrm>
          <a:off x="457200" y="1353605"/>
          <a:ext cx="8229600" cy="541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2775" imgH="6086475" progId="Excel.Sheet.12">
                  <p:embed/>
                </p:oleObj>
              </mc:Choice>
              <mc:Fallback>
                <p:oleObj name="Worksheet" r:id="rId2" imgW="7362775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53605"/>
                        <a:ext cx="8229600" cy="541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利率走勢，月線略為上揚，但季線仍為下降趨勢，在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公佈明確縮減購債計畫前，利率仍以橫向整理為主。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企業景氣判斷指數，以及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會議等。市場將聚焦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的利率預測，以找出未來政策的方向。台債市場，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公債走勢在清淡交投中，小幅波動。操作上不建議追多，利率逢高小量布局即可。近期中國恆大可能為信用市場帶來較大衝擊，新冠疫情也難控制，預估美國公債利率可能保持低檔整理。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利率維持盤整格局，中國恆大衝擊美股，但是美債利率波動有限。最新美債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1.3226%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。台灣公債仍受到美債利率影響，在缺乏上漲原因後，利率小幅走低。由於國際股市走低機會增加，公債市場仍應偏多看待，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縮減購債的影響料有限。上周五，台債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0.2926%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7F8A92A1-67CD-4B45-B3A4-68425F39DC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D83DD43D-B6F4-4A59-ACEF-29E7D28FAF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3286B2A0-3F19-4EE6-B983-E90231CD774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3EC488C-311D-42D0-8E60-BAE03A5C26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0F621F20-D382-4A7C-874D-53CA611BED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C077E03-A9DB-456A-8920-13964301260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4633B2EF-6D06-4612-A408-F5DE0E7DE89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9/22 上午 10:00:38"/>
  <p:tag name="TAGTIMESTAMP" val="2021/9/22 上午 10:00:38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9/22 上午 10:00:37"/>
  <p:tag name="TAGTIMESTAMP" val="2021/9/22 上午 10:00:37"/>
  <p:tag name="CHARTTYPE" val="ECWB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9/22 上午 10:00:48"/>
  <p:tag name="TAGTIMESTAMP" val="2021/9/22 上午 10:00:48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9/22 上午 10:00:58"/>
  <p:tag name="TAGTIMESTAMP" val="2021/9/22 上午 10:00:58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9/22 上午 10:01:06"/>
  <p:tag name="TAGTIMESTAMP" val="2021/9/22 上午 10:01:06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9/22 上午 10:01:14"/>
  <p:tag name="TAGTIMESTAMP" val="2021/9/22 上午 10:01:14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9/22 上午 10:00:48"/>
  <p:tag name="TAGTIMESTAMP" val="2021/9/22 上午 10:00:48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9/22 上午 10:00:58"/>
  <p:tag name="TAGTIMESTAMP" val="2021/9/22 上午 10:00:58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9/22 上午 10:00:39"/>
  <p:tag name="TAGTIMESTAMP" val="2021/9/22 上午 10:00:39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9/22 上午 10:00:56"/>
  <p:tag name="TAGTIMESTAMP" val="2021/9/22 上午 10:00:56"/>
  <p:tag name="CHARTTYPE" val="GC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9/22 上午 10:01:04"/>
  <p:tag name="TAGTIMESTAMP" val="2021/9/22 上午 10:01:04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9/22 上午 10:00:38"/>
  <p:tag name="TAGTIMESTAMP" val="2021/9/22 上午 10:00:38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9/22 上午 10:00:59"/>
  <p:tag name="TAGTIMESTAMP" val="2021/9/22 上午 10:00:59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9/22 上午 10:01:07"/>
  <p:tag name="TAGTIMESTAMP" val="2021/9/22 上午 10:01:07"/>
  <p:tag name="CHARTTYPE" val="G"/>
  <p:tag name="WORKBOOKFILENAME" val="C:\Users\Administrator\Documents\週報\大中票券債券市場展望雙週報20210922.pptx"/>
  <p:tag name="WORKSHEETNAME" val="C:\Users\Administrator\Documents\週報\大中票券債券市場展望雙週報202109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4545</TotalTime>
  <Words>347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241</cp:revision>
  <dcterms:created xsi:type="dcterms:W3CDTF">2018-04-19T05:44:13Z</dcterms:created>
  <dcterms:modified xsi:type="dcterms:W3CDTF">2021-09-22T03:44:33Z</dcterms:modified>
</cp:coreProperties>
</file>