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11_1_10_42_1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11_1_10_42_2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11_1_10_42_1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1_11_1_10_42_1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1_11_1_10_42_2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11_1_10_42_11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11_1_10_42_2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11_1_10_42_3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11_1_10_42_1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11_1_10_42_2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11_1_10_42_3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11_1_10_42_1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2021/11/01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B49F01A6-8089-4889-B5ED-5EBC22794F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F0BF5E3F-37F8-49FF-8962-0252AA54460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38427580-4954-4234-B43A-FB7F23D1713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FC8F5636-82C1-45DA-9550-06FCE9F2FD1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5250DF1A-30A0-46AC-972D-CF7E3B79D5A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7B642B0E-E2DE-409E-B640-07AF393F6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579033"/>
              </p:ext>
            </p:extLst>
          </p:nvPr>
        </p:nvGraphicFramePr>
        <p:xfrm>
          <a:off x="479502" y="1428561"/>
          <a:ext cx="8207298" cy="5275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7543800" imgH="6086475" progId="Excel.Sheet.12">
                  <p:embed/>
                </p:oleObj>
              </mc:Choice>
              <mc:Fallback>
                <p:oleObj name="Worksheet" r:id="rId3" imgW="7543800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502" y="1428561"/>
                        <a:ext cx="8207298" cy="5275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利率觸及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後，未能站穩其上方，而轉為下跌。月線與季線趨勢向上。惟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利率在其收斂與月線的乖離後，料其利率走勢整理後再走揚的機會大。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製造業指數及服務業指數、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景氣指數。目前聯準會開會在即，縮減購債計劃將付諸實施，美債利率下跌空間有限。通膨擔憂的議題轉為經濟成長放緩所主導，短期內美債利率應有支撐。台債操作上，台灣疫情控制得宜，受到美債利率影響，台債利率也逐步走揚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區間上移至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0.50%~0.60%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年期交換利率近期升至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上方。觀察其利率升速，判斷多空操作。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利率一度上漲觸及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後轉為下跌。主要是因為原先對通膨的擔憂推升長期利率，但後續因為對聯準會的升息時程提前，恐壓抑經濟成長，長債利率轉為下跌。但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年期利率仍上揚。台債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年期利率，近期除受到美債利率影響外，先前標售籌碼多數套牢，以及公教人員將調薪料帶動通膨隱性預期，主流券利率偏向上漲。由於主流券交易量能有限，預料交易商態度謹慎，債市偏空氣氛猶存。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近期收在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86DFF24D-4D02-40CC-AA34-0D6FF3B47A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064B9D1E-466F-4D83-A93E-FD1AE418F49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5738A083-24BE-424A-9DBD-5BD84467E16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B1703739-1104-4535-BA8D-732F5A09CD5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4DAC4D7A-C9F4-4A46-BFEC-1CCE635EE9F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82C0D95F-F628-4E6A-A2B0-157634C838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B5EF08FC-9F94-4218-82FD-C7F178A5714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11/1 上午 10:42:16"/>
  <p:tag name="TAGTIMESTAMP" val="2021/11/1 上午 10:42:16"/>
  <p:tag name="CHARTTYPE" val="G"/>
  <p:tag name="WORKBOOKFILENAME" val="C:\Users\Administrator\Documents\週報\大中票券債券市場展望雙週報20211101.pptx"/>
  <p:tag name="WORKSHEETNAME" val="C:\Users\Administrator\Documents\週報\大中票券債券市場展望雙週報2021110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11/1 上午 10:42:13"/>
  <p:tag name="TAGTIMESTAMP" val="2021/11/1 上午 10:42:13"/>
  <p:tag name="CHARTTYPE" val="ECWB"/>
  <p:tag name="WORKBOOKFILENAME" val="C:\Users\Administrator\Documents\週報\大中票券債券市場展望雙週報20211101.pptx"/>
  <p:tag name="WORKSHEETNAME" val="C:\Users\Administrator\Documents\週報\大中票券債券市場展望雙週報2021110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11/1 上午 10:42:22"/>
  <p:tag name="TAGTIMESTAMP" val="2021/11/1 上午 10:42:22"/>
  <p:tag name="CHARTTYPE" val="G"/>
  <p:tag name="WORKBOOKFILENAME" val="C:\Users\Administrator\Documents\週報\大中票券債券市場展望雙週報20211101.pptx"/>
  <p:tag name="WORKSHEETNAME" val="C:\Users\Administrator\Documents\週報\大中票券債券市場展望雙週報2021110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11/1 上午 10:42:32"/>
  <p:tag name="TAGTIMESTAMP" val="2021/11/1 上午 10:42:32"/>
  <p:tag name="CHARTTYPE" val="G"/>
  <p:tag name="WORKBOOKFILENAME" val="C:\Users\Administrator\Documents\週報\大中票券債券市場展望雙週報20211101.pptx"/>
  <p:tag name="WORKSHEETNAME" val="C:\Users\Administrator\Documents\週報\大中票券債券市場展望雙週報2021110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11/1 上午 10:42:31"/>
  <p:tag name="TAGTIMESTAMP" val="2021/11/1 上午 10:42:31"/>
  <p:tag name="CHARTTYPE" val="G"/>
  <p:tag name="WORKBOOKFILENAME" val="C:\Users\Administrator\Documents\週報\大中票券債券市場展望雙週報20211101.pptx"/>
  <p:tag name="WORKSHEETNAME" val="C:\Users\Administrator\Documents\週報\大中票券債券市場展望雙週報2021110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11/1 上午 10:42:39"/>
  <p:tag name="TAGTIMESTAMP" val="2021/11/1 上午 10:42:39"/>
  <p:tag name="CHARTTYPE" val="G"/>
  <p:tag name="WORKBOOKFILENAME" val="C:\Users\Administrator\Documents\週報\大中票券債券市場展望雙週報20211101.pptx"/>
  <p:tag name="WORKSHEETNAME" val="C:\Users\Administrator\Documents\週報\大中票券債券市場展望雙週報2021110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11/1 上午 10:42:15"/>
  <p:tag name="TAGTIMESTAMP" val="2021/11/1 上午 10:42:15"/>
  <p:tag name="CHARTTYPE" val="G"/>
  <p:tag name="WORKBOOKFILENAME" val="C:\Users\Administrator\Documents\週報\大中票券債券市場展望雙週報20211101.pptx"/>
  <p:tag name="WORKSHEETNAME" val="C:\Users\Administrator\Documents\週報\大中票券債券市場展望雙週報2021110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11/1 上午 10:42:29"/>
  <p:tag name="TAGTIMESTAMP" val="2021/11/1 上午 10:42:29"/>
  <p:tag name="CHARTTYPE" val="GC"/>
  <p:tag name="WORKBOOKFILENAME" val="C:\Users\Administrator\Documents\週報\大中票券債券市場展望雙週報20211101.pptx"/>
  <p:tag name="WORKSHEETNAME" val="C:\Users\Administrator\Documents\週報\大中票券債券市場展望雙週報2021110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11/1 上午 10:42:37"/>
  <p:tag name="TAGTIMESTAMP" val="2021/11/1 上午 10:42:37"/>
  <p:tag name="CHARTTYPE" val="G"/>
  <p:tag name="WORKBOOKFILENAME" val="C:\Users\Administrator\Documents\週報\大中票券債券市場展望雙週報20211101.pptx"/>
  <p:tag name="WORKSHEETNAME" val="C:\Users\Administrator\Documents\週報\大中票券債券市場展望雙週報2021110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11/1 上午 10:42:15"/>
  <p:tag name="TAGTIMESTAMP" val="2021/11/1 上午 10:42:15"/>
  <p:tag name="CHARTTYPE" val="G"/>
  <p:tag name="WORKBOOKFILENAME" val="C:\Users\Administrator\Documents\週報\大中票券債券市場展望雙週報20211101.pptx"/>
  <p:tag name="WORKSHEETNAME" val="C:\Users\Administrator\Documents\週報\大中票券債券市場展望雙週報2021110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11/1 上午 10:42:23"/>
  <p:tag name="TAGTIMESTAMP" val="2021/11/1 上午 10:42:23"/>
  <p:tag name="CHARTTYPE" val="G"/>
  <p:tag name="WORKBOOKFILENAME" val="C:\Users\Administrator\Documents\週報\大中票券債券市場展望雙週報20211101.pptx"/>
  <p:tag name="WORKSHEETNAME" val="C:\Users\Administrator\Documents\週報\大中票券債券市場展望雙週報2021110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11/1 上午 10:42:33"/>
  <p:tag name="TAGTIMESTAMP" val="2021/11/1 上午 10:42:33"/>
  <p:tag name="CHARTTYPE" val="G"/>
  <p:tag name="WORKBOOKFILENAME" val="C:\Users\Administrator\Documents\週報\大中票券債券市場展望雙週報20211101.pptx"/>
  <p:tag name="WORKSHEETNAME" val="C:\Users\Administrator\Documents\週報\大中票券債券市場展望雙週報2021110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4841</TotalTime>
  <Words>427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240</cp:revision>
  <dcterms:created xsi:type="dcterms:W3CDTF">2018-04-19T05:44:13Z</dcterms:created>
  <dcterms:modified xsi:type="dcterms:W3CDTF">2021-11-01T03:47:57Z</dcterms:modified>
</cp:coreProperties>
</file>