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11_15_10_30_4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11_15_10_30_5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11_15_10_30_3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1_11_15_10_30_4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1_11_15_10_30_5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1_11_15_10_31_3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1_11_15_10_31_10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11_15_10_30_3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11_15_10_30_5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11_15_10_31_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11_15_10_30_3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11_15_10_30_5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11_15_10_31_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11_15_10_30_3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2021/11/15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92DB9D63-F34A-4D75-9403-82A08AC695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85D5C104-A09F-4690-81AB-35B881FAD7F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17E33975-62B3-4B90-90DB-167143B017A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49BCD18E-A8E9-4C17-93FE-29E1CF771CA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82C89377-8272-48CA-9523-8F0FBD0AAAC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3541DB17-1A14-446E-8331-3F062103232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1EA192C0-071B-4E11-B5DA-A89534700D8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BA77DAF9-FEFC-4DE9-A7BB-10C73397E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09737"/>
              </p:ext>
            </p:extLst>
          </p:nvPr>
        </p:nvGraphicFramePr>
        <p:xfrm>
          <a:off x="683568" y="1268760"/>
          <a:ext cx="8003232" cy="546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7362775" imgH="5877070" progId="Excel.Sheet.12">
                  <p:embed/>
                </p:oleObj>
              </mc:Choice>
              <mc:Fallback>
                <p:oleObj name="Worksheet" r:id="rId3" imgW="7362775" imgH="5877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68760"/>
                        <a:ext cx="8003232" cy="5463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利率走勢，月線轉下跌與季線呈上揚的走勢觀之，應處於修正先前過大的漲幅，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關卡尚有支撐，短線上應該會偏向整理格局。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企業景氣判斷指數，以及台灣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月外銷訂單等一系列數據。近期市場預期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明年底升息的時程略有延後，另有基期因素影響，預估明年經濟成長放緩，因此美債利率近來略有下修。台債市場，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利率未能向上測試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關卡，近期漲勢也趨緩。預估台債短期走勢呈現高檔整理格局。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1.40%~1.60%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會議確定啟動縮減購債規模，但是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主席談話仍偏鴿派，加上英國央行未升息，令市場延後對明年升息的預期時程。週五美債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1.5613%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。台灣公債利率在高檔整理，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為短線的支撐。然而央行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NCD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平均得標利率標在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0.407%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，仍對債市帶來壓力。上周五，台債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0.542%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282A7F63-2CAF-479A-A4DF-06EE8E62D47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E857838B-78AB-47C4-8063-8BFEA179BBC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7BE0AB83-E4C3-42B0-8E09-2BD39D62AF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EA7BFD7D-C4A9-4648-8141-FFAF7EF4D96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2F3ECA0F-53A4-4DF0-9A3A-2CDFFF0BD11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1C460D3C-FEB1-45E7-97F7-FA7D8721EFE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0863BEB5-F1C5-43E7-8187-B2E9499F7AF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11/15 上午 10:30:40"/>
  <p:tag name="TAGTIMESTAMP" val="2021/11/15 上午 10:30:40"/>
  <p:tag name="CHARTTYPE" val="G"/>
  <p:tag name="WORKBOOKFILENAME" val="C:\Users\Administrator\Documents\週報\大中票券債券市場展望雙週報20211115.pptx"/>
  <p:tag name="WORKSHEETNAME" val="C:\Users\Administrator\Documents\週報\大中票券債券市場展望雙週報2021111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11/15 上午 10:30:38"/>
  <p:tag name="TAGTIMESTAMP" val="2021/11/15 上午 10:30:38"/>
  <p:tag name="CHARTTYPE" val="ECWB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11/15 上午 10:30:48"/>
  <p:tag name="TAGTIMESTAMP" val="2021/11/15 上午 10:30:48"/>
  <p:tag name="CHARTTYPE" val="G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11/15 上午 10:30:59"/>
  <p:tag name="TAGTIMESTAMP" val="2021/11/15 上午 10:30:59"/>
  <p:tag name="CHARTTYPE" val="G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1/11/15 上午 10:31:07"/>
  <p:tag name="TAGTIMESTAMP" val="2021/11/15 上午 10:31:07"/>
  <p:tag name="CHARTTYPE" val="G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1/11/15 上午 10:31:14"/>
  <p:tag name="TAGTIMESTAMP" val="2021/11/15 上午 10:31:14"/>
  <p:tag name="CHARTTYPE" val="G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11/15 上午 10:30:58"/>
  <p:tag name="TAGTIMESTAMP" val="2021/11/15 上午 10:30:58"/>
  <p:tag name="CHARTTYPE" val="G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11/15 上午 10:31:06"/>
  <p:tag name="TAGTIMESTAMP" val="2021/11/15 上午 10:31:06"/>
  <p:tag name="CHARTTYPE" val="G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11/15 上午 10:30:40"/>
  <p:tag name="TAGTIMESTAMP" val="2021/11/15 上午 10:30:40"/>
  <p:tag name="CHARTTYPE" val="G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11/15 上午 10:30:56"/>
  <p:tag name="TAGTIMESTAMP" val="2021/11/15 上午 10:30:56"/>
  <p:tag name="CHARTTYPE" val="GC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11/15 上午 10:31:03"/>
  <p:tag name="TAGTIMESTAMP" val="2021/11/15 上午 10:31:03"/>
  <p:tag name="CHARTTYPE" val="G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11/15 上午 10:30:39"/>
  <p:tag name="TAGTIMESTAMP" val="2021/11/15 上午 10:30:39"/>
  <p:tag name="CHARTTYPE" val="G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11/15 上午 10:30:49"/>
  <p:tag name="TAGTIMESTAMP" val="2021/11/15 上午 10:30:49"/>
  <p:tag name="CHARTTYPE" val="G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11/15 上午 10:30:59"/>
  <p:tag name="TAGTIMESTAMP" val="2021/11/15 上午 10:30:59"/>
  <p:tag name="CHARTTYPE" val="G"/>
  <p:tag name="WORKBOOKFILENAME" val="C:\Users\Administrator\Documents\週報\大中票券債券市場展望雙週報20211115.pptx"/>
  <p:tag name="WORKSHEETNAME" val="C:\Users\Administrator\Documents\週報\大中票券債券市場展望雙週報2021111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4747</TotalTime>
  <Words>372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246</cp:revision>
  <dcterms:created xsi:type="dcterms:W3CDTF">2018-04-19T05:44:13Z</dcterms:created>
  <dcterms:modified xsi:type="dcterms:W3CDTF">2021-11-15T03:47:57Z</dcterms:modified>
</cp:coreProperties>
</file>