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12_13_11_15_5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12_13_11_16_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12_13_11_25_16_1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12_13_11_15_4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12_13_11_15_5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12_13_11_16_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12_13_11_16_17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12_13_11_15_4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12_13_11_15_5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12_13_11_15_5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12_13_11_15_4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12_13_11_15_5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12_13_11_16_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12_13_11_15_4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2021/12/13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E2E708F-C14A-4DDB-8F20-C92D34B51E5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E66F3C91-CFD0-4815-AA91-5A0B5935DA0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G 9">
            <a:extLst>
              <a:ext uri="{FF2B5EF4-FFF2-40B4-BE49-F238E27FC236}">
                <a16:creationId xmlns:a16="http://schemas.microsoft.com/office/drawing/2014/main" id="{E56D9583-8845-4084-A605-E1647A3945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A284416F-02C7-4ED9-9314-3335CEBD966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0B518886-E167-4AFB-8D5B-1AAAC50F003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21948C68-D8D2-45AF-B2E8-2C0E9C027D9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8BD23F63-1251-48B9-9163-E232F505E45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549F14DE-1556-401E-ACBF-B1F8667D5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55809"/>
              </p:ext>
            </p:extLst>
          </p:nvPr>
        </p:nvGraphicFramePr>
        <p:xfrm>
          <a:off x="395536" y="1417639"/>
          <a:ext cx="8291264" cy="516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7429555" imgH="6715016" progId="Excel.Sheet.12">
                  <p:embed/>
                </p:oleObj>
              </mc:Choice>
              <mc:Fallback>
                <p:oleObj name="Worksheet" r:id="rId3" imgW="7429555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417639"/>
                        <a:ext cx="8291264" cy="5165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利率月線下跌與季線仍呈上揚走勢觀之，盤勢大幅震盪後，市場預料偏向整理格局。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企業景氣判斷指數，以及台灣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月外銷訂單等一系列數據。近期市場預期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月的會議中，將加速縮減購債的步伐，明年升息時間可能提早。但由於經濟成長將放緩，長債端的利率也缺乏再度上漲因素。台債市場，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公債利率在新券標售後，利率偏高整理，又近年底，預估交易商心態保守，利率有緩步墊高壓力，但近期較無大漲的機會。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區間低檔震盪整理。由於新冠變種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omicron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傳染力高，以及美國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月就業報告新增就業不如預期，帶動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。但隨後出現反彈。週五美債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1.4837%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。台灣公債利率在高檔整理，新標售的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公債得標利率在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0.583%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，利率偏高，但市場利率漲幅有限，交易商較為觀望。上周五，台債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0.576%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5C56A65A-0757-4D19-8A94-D976541F85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FC01EA5E-04C5-4D3F-92FD-60F0121963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94C2386F-E803-4B22-AD7B-DC21DDBAEC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72B83C61-F611-4FAF-AA82-96CE804244E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EC51108-60C4-497E-B40D-1CD2C0C002E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EA071AC-741E-4A71-9CDD-46C32C7269D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BAC4EEBE-DBD4-4310-A3E1-7372ADA88EE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12/13 上午 11:15:44"/>
  <p:tag name="TAGTIMESTAMP" val="2021/12/13 上午 11:15:44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12/13 上午 11:25:18"/>
  <p:tag name="TAGTIMESTAMP" val="2021/12/13 上午 11:25:18"/>
  <p:tag name="CHARTTYPE" val="ECWB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12/13 上午 11:15:53"/>
  <p:tag name="TAGTIMESTAMP" val="2021/12/13 上午 11:15:53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12/13 上午 11:16:05"/>
  <p:tag name="TAGTIMESTAMP" val="2021/12/13 上午 11:16:05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12/13 上午 11:16:13"/>
  <p:tag name="TAGTIMESTAMP" val="2021/12/13 上午 11:16:13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12/13 上午 11:16:20"/>
  <p:tag name="TAGTIMESTAMP" val="2021/12/13 上午 11:16:20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12/13 上午 11:15:54"/>
  <p:tag name="TAGTIMESTAMP" val="2021/12/13 上午 11:15:54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12/13 上午 11:16:04"/>
  <p:tag name="TAGTIMESTAMP" val="2021/12/13 上午 11:16:04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12/13 上午 11:15:44"/>
  <p:tag name="TAGTIMESTAMP" val="2021/12/13 上午 11:15:44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12/13 上午 11:16:01"/>
  <p:tag name="TAGTIMESTAMP" val="2021/12/13 上午 11:16:01"/>
  <p:tag name="CHARTTYPE" val="GC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12/13 上午 11:16:09"/>
  <p:tag name="TAGTIMESTAMP" val="2021/12/13 上午 11:16:09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12/13 上午 11:15:45"/>
  <p:tag name="TAGTIMESTAMP" val="2021/12/13 上午 11:15:45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12/13 上午 11:16:04"/>
  <p:tag name="TAGTIMESTAMP" val="2021/12/13 上午 11:16:04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12/13 上午 11:16:11"/>
  <p:tag name="TAGTIMESTAMP" val="2021/12/13 上午 11:16:11"/>
  <p:tag name="CHARTTYPE" val="G"/>
  <p:tag name="WORKBOOKFILENAME" val="C:\Users\Administrator\Documents\週報\大中票券債券市場展望雙週報20211213.pptx"/>
  <p:tag name="WORKSHEETNAME" val="C:\Users\Administrator\Documents\週報\大中票券債券市場展望雙週報202112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4800</TotalTime>
  <Words>367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246</cp:revision>
  <dcterms:created xsi:type="dcterms:W3CDTF">2018-04-19T05:44:13Z</dcterms:created>
  <dcterms:modified xsi:type="dcterms:W3CDTF">2021-12-13T05:58:11Z</dcterms:modified>
</cp:coreProperties>
</file>