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3" r:id="rId14"/>
    <p:sldId id="272" r:id="rId15"/>
    <p:sldId id="274" r:id="rId16"/>
    <p:sldId id="275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2022/1/10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2_1_10_11_20_22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2_1_10_11_20_3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2_1_10_11_20_1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2_1_10_11_20_20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2_1_10_11_20_3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2_1_10_11_20_40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file:///C:\blp\API\Office%20Tools\GExport__bbchartsh_Q0UwMDZGNzk0NzI3NENENE_2022_1_10_11_20_48_14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2_1_10_11_20_11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2_1_10_11_20_30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2_1_10_11_20_39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2_1_10_11_20_12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2_1_10_11_20_30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2_1_10_11_20_3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2_1_10_11_20_1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2022/01/10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46E0C257-C3F6-4CFE-A09D-3334E194A4A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3C1CF1BB-5CA5-4DF8-97B1-E2AA02C3E8D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F3D13C40-7176-4D3D-BD57-B2C145F5770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50E1AE34-ACAD-40B1-A142-0360B4EAAD20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1B9CCF1-A676-47A4-AB29-7AC7B1953F5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0DA862CD-1E06-4E04-A550-ACA68E449913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D4B3B7-647C-400C-A42C-99117890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LIBOR</a:t>
            </a:r>
            <a:r>
              <a:rPr lang="zh-TW" altLang="en-US" dirty="0"/>
              <a:t> </a:t>
            </a:r>
            <a:r>
              <a:rPr lang="en-US" altLang="zh-TW" dirty="0"/>
              <a:t>OIS</a:t>
            </a:r>
            <a:endParaRPr lang="zh-TW" altLang="en-US" dirty="0"/>
          </a:p>
        </p:txBody>
      </p:sp>
      <p:pic>
        <p:nvPicPr>
          <p:cNvPr id="7" name="G 53">
            <a:extLst>
              <a:ext uri="{FF2B5EF4-FFF2-40B4-BE49-F238E27FC236}">
                <a16:creationId xmlns:a16="http://schemas.microsoft.com/office/drawing/2014/main" id="{86749A16-5699-452F-A0E3-DFB0B1499629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8507288" cy="4752528"/>
          </a:xfrm>
        </p:spPr>
      </p:pic>
    </p:spTree>
    <p:extLst>
      <p:ext uri="{BB962C8B-B14F-4D97-AF65-F5344CB8AC3E}">
        <p14:creationId xmlns:p14="http://schemas.microsoft.com/office/powerpoint/2010/main" val="349153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57702D98-313C-4DED-A96C-D6D9B78E8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64830"/>
              </p:ext>
            </p:extLst>
          </p:nvPr>
        </p:nvGraphicFramePr>
        <p:xfrm>
          <a:off x="457200" y="1196752"/>
          <a:ext cx="8291264" cy="552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7429555" imgH="6295880" progId="Excel.Sheet.12">
                  <p:embed/>
                </p:oleObj>
              </mc:Choice>
              <mc:Fallback>
                <p:oleObj name="Worksheet" r:id="rId3" imgW="7429555" imgH="6295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196752"/>
                        <a:ext cx="8291264" cy="5524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利率月線與季線皆呈上揚走勢，在升息、縮表的議題影響下，美債利率續漲的機會大。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月零售銷售數據、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月份密大消費信心指數、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月新屋開工；德國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經濟預期。由於基期關係，通膨預期可能放緩，但近期市場預期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月升息，且有可能提早進行縮減資產負債表，造成美債利率近期大漲，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有機會上看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公債利率出現補漲行情，在上方缺乏支撐的關卡下，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利率若突破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，將上看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利率大漲。美國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會議記錄除了暗示升息時間提早外，縮表的動作似乎也預備提前，新年伊始一週，美債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利率上漲超過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個基本點。週五美債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1.762%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。台灣公債利率先前受到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年券標售利率偏高影響，加上美債利率帶動補漲行情，期間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關卡反覆測試。上周五，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0.796%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0.671%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9867310C-0968-4E27-BB21-0F41BC43E78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956F9518-1DA4-48A9-91F2-AE4AC41BA3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F69CECAD-9B08-41DC-B71F-772FEFED6FD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3699FA46-5CF6-4AE8-81D5-5CFCD25E9F9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2D433CAB-9AF2-4702-BB36-A025DC54BA6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DBB5A1FD-95B2-4E27-8DFB-B37DAF6168A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DC631443-1821-46FC-A283-54FAEBF9E5F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2/1/10 上午 11:20:17"/>
  <p:tag name="TAGTIMESTAMP" val="2022/1/10 上午 11:20:17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2/1/10 上午 11:20:15"/>
  <p:tag name="TAGTIMESTAMP" val="2022/1/10 上午 11:20:15"/>
  <p:tag name="CHARTTYPE" val="ECWB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2/1/10 上午 11:20:26"/>
  <p:tag name="TAGTIMESTAMP" val="2022/1/10 上午 11:20:26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2/1/10 上午 11:20:36"/>
  <p:tag name="TAGTIMESTAMP" val="2022/1/10 上午 11:20:36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2/1/10 上午 11:20:44"/>
  <p:tag name="TAGTIMESTAMP" val="2022/1/10 上午 11:20:44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53"/>
  <p:tag name="RANGENAME" val="&lt;_bbchartsh_Q0UwMDZGNzk0NzI3NENENE&gt;"/>
  <p:tag name="TYPENAME" val="BloombergGChartBMPType"/>
  <p:tag name="FILETIMESTAMP" val="2022/1/10 上午 11:20:52"/>
  <p:tag name="TAGTIMESTAMP" val="2022/1/10 上午 11:20:52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2/1/10 上午 11:20:35"/>
  <p:tag name="TAGTIMESTAMP" val="2022/1/10 上午 11:20:35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2/1/10 上午 11:20:43"/>
  <p:tag name="TAGTIMESTAMP" val="2022/1/10 上午 11:20:43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2/1/10 上午 11:20:17"/>
  <p:tag name="TAGTIMESTAMP" val="2022/1/10 上午 11:20:17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2/1/10 上午 11:20:32"/>
  <p:tag name="TAGTIMESTAMP" val="2022/1/10 上午 11:20:32"/>
  <p:tag name="CHARTTYPE" val="GC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2/1/10 上午 11:20:40"/>
  <p:tag name="TAGTIMESTAMP" val="2022/1/10 上午 11:20:40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2/1/10 上午 11:20:17"/>
  <p:tag name="TAGTIMESTAMP" val="2022/1/10 上午 11:20:17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2/1/10 上午 11:20:26"/>
  <p:tag name="TAGTIMESTAMP" val="2022/1/10 上午 11:20:26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2/1/10 上午 11:20:37"/>
  <p:tag name="TAGTIMESTAMP" val="2022/1/10 上午 11:20:37"/>
  <p:tag name="CHARTTYPE" val="G"/>
  <p:tag name="WORKBOOKFILENAME" val="C:\Users\Administrator\Documents\週報\大中票券債券市場展望雙週報20220110.pptx"/>
  <p:tag name="WORKSHEETNAME" val="C:\Users\Administrator\Documents\週報\大中票券債券市場展望雙週報2022011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5101</TotalTime>
  <Words>358</Words>
  <Application>Microsoft Office PowerPoint</Application>
  <PresentationFormat>如螢幕大小 (4:3)</PresentationFormat>
  <Paragraphs>23</Paragraphs>
  <Slides>18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LIBOR OIS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247</cp:revision>
  <dcterms:created xsi:type="dcterms:W3CDTF">2018-04-19T05:44:13Z</dcterms:created>
  <dcterms:modified xsi:type="dcterms:W3CDTF">2022-01-10T06:43:11Z</dcterms:modified>
</cp:coreProperties>
</file>