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2_7_10_23_2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2_7_10_23_3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2_7_10_23_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2_7_10_23_1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2_7_10_23_2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2_7_10_23_3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2_7_10_23_41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2_7_10_23_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2_7_10_23_1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2_7_10_23_2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2_7_10_23_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2_7_10_23_2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2_7_10_23_3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2_7_10_23_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2022/02/07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803920BF-AC71-4867-8AF2-EFFB5D1560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64DEE74-EDD8-4A0A-B545-17BB4E8B58E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5615EBD1-32E1-4B40-A8F0-71F15F619AA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DB95B112-31BF-474C-9CF7-979595B62B9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240020A-DBEA-40B0-8AC0-12EF4A177F8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559601DC-6B43-4C5A-9F19-0C69F8B236F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F1EEA32E-C53E-40A5-9F59-FB463BF82A3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6AC23F98-72C7-4921-9144-BF97CAF69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00958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7543800" imgH="5038798" progId="Excel.Sheet.12">
                  <p:embed/>
                </p:oleObj>
              </mc:Choice>
              <mc:Fallback>
                <p:oleObj name="Worksheet" r:id="rId3" imgW="7543800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96752"/>
                        <a:ext cx="8229600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利率月線與季線仍呈上揚走勢，在利率下修觸及月線後，受就業報告影響再度走揚，美債利率上漲動能充足。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月零售銷售數據、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月份密大消費信心指數；德國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經濟預期。目前預期美國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同比約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造成進一步升息壓力，美債利率易漲難跌，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1.80%~2.00%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公債利率先前壓回下修，但多方追價力道有限，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利率料將隨美債走勢，再度上測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利率震盪後收漲。先前受烏克蘭地緣政治影響，利率小跌，但美國最新就業報告新增人數優於預期，帶動美債利率上漲，美債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利率上漲站上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。台灣公債利率逢高後，實質買盤進場，利率下修，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，但國際主要央行偏升息，再跌空間有限。農曆年前，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275EEFBA-0EC5-43D2-9C7C-30B9379BA9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DAE638C6-30A5-460E-9F69-93DF987659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EB30D55D-D2A4-409F-83E1-48DE7C282C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EB44CFAC-2203-4230-84FC-229B6D4B88F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E35942BF-D72E-4081-9429-6BE6A06330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657074C3-4160-443F-A46D-61AD16CB6F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8F642332-F8AC-4291-B4C9-48CA9C1DF6B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2/7 上午 10:23:11"/>
  <p:tag name="TAGTIMESTAMP" val="2022/2/7 上午 10:23:11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2/7 上午 10:23:07"/>
  <p:tag name="TAGTIMESTAMP" val="2022/2/7 上午 10:23:07"/>
  <p:tag name="CHARTTYPE" val="ECWB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2/7 上午 10:23:17"/>
  <p:tag name="TAGTIMESTAMP" val="2022/2/7 上午 10:23:17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2/7 上午 10:23:29"/>
  <p:tag name="TAGTIMESTAMP" val="2022/2/7 上午 10:23:29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2/7 上午 10:23:37"/>
  <p:tag name="TAGTIMESTAMP" val="2022/2/7 上午 10:23:37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2/7 上午 10:23:45"/>
  <p:tag name="TAGTIMESTAMP" val="2022/2/7 上午 10:23:45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2/7 上午 10:23:19"/>
  <p:tag name="TAGTIMESTAMP" val="2022/2/7 上午 10:23:19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2/7 上午 10:23:30"/>
  <p:tag name="TAGTIMESTAMP" val="2022/2/7 上午 10:23:30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2/7 上午 10:23:11"/>
  <p:tag name="TAGTIMESTAMP" val="2022/2/7 上午 10:23:11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2/7 上午 10:23:26"/>
  <p:tag name="TAGTIMESTAMP" val="2022/2/7 上午 10:23:26"/>
  <p:tag name="CHARTTYPE" val="GC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2/7 上午 10:23:34"/>
  <p:tag name="TAGTIMESTAMP" val="2022/2/7 上午 10:23:34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2/7 上午 10:23:12"/>
  <p:tag name="TAGTIMESTAMP" val="2022/2/7 上午 10:23:12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2/7 上午 10:23:30"/>
  <p:tag name="TAGTIMESTAMP" val="2022/2/7 上午 10:23:30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2/7 上午 10:23:38"/>
  <p:tag name="TAGTIMESTAMP" val="2022/2/7 上午 10:23:38"/>
  <p:tag name="CHARTTYPE" val="G"/>
  <p:tag name="WORKBOOKFILENAME" val="C:\Users\Administrator\Documents\週報\大中票券債券市場展望雙週報20220207.pptx"/>
  <p:tag name="WORKSHEETNAME" val="C:\Users\Administrator\Documents\週報\大中票券債券市場展望雙週報2022020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5248</TotalTime>
  <Words>356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250</cp:revision>
  <dcterms:created xsi:type="dcterms:W3CDTF">2018-04-19T05:44:13Z</dcterms:created>
  <dcterms:modified xsi:type="dcterms:W3CDTF">2022-02-07T03:59:59Z</dcterms:modified>
</cp:coreProperties>
</file>