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2_21_17_33_1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2_21_17_33_2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2_21_17_33_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2_21_17_33_1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2_21_17_33_2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2_21_17_33_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2_21_17_33_2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2_21_17_33_3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2_21_17_33_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2_21_17_33_2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2_21_17_33_2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2_21_17_33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2022/02/21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8C5DC733-362D-4C98-BC77-EA25D1D521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ACA2E9A-DE24-48D8-AAB5-6750F9A4C0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32555B87-F48F-4408-BE2D-BB1395C46D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DF6356F-A415-4802-961E-155C55F4D46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172E22CD-5BAC-45FA-ABF7-DCB0DAB1BFD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F4AB3CE8-4F26-420D-A4D3-BA2F982B9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603766"/>
              </p:ext>
            </p:extLst>
          </p:nvPr>
        </p:nvGraphicFramePr>
        <p:xfrm>
          <a:off x="457200" y="1412661"/>
          <a:ext cx="8229600" cy="504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7543800" imgH="4829066" progId="Excel.Sheet.12">
                  <p:embed/>
                </p:oleObj>
              </mc:Choice>
              <mc:Fallback>
                <p:oleObj name="Worksheet" r:id="rId3" imgW="7543800" imgH="4829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2661"/>
                        <a:ext cx="8229600" cy="504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利率月線與季線同向上漲。但在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上方未能站穩，受到政治風險而下修。目前可能下修往月線測試。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2021Q4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美國經濟成長率，德國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企業景氣指數。近期市場受到通膨壓力、升息縮表預期影響，利率看上，但因政治風險而下修。台債操作上，雖然有美國升息的壓力，但利率高點不乏有終端買盤進場。短期間維持利率走勢高檔整理看法。預估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0.65%~0.85%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0.80%~0.95%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上下整理，雖然有加速升息的預期，但是在俄烏地緣政治風險干擾下，美債利率自高檔回跌，因而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月份是否加息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碼也存有討論空間，上週五美債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1.9286%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。台債利率，因市場資金仍雄厚，利率漲勢不若美債強勁，近期轉為盤整的格局，後續或有機會向下測試季線，不過應屬短暫行情。台債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0.611%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0.711%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B6EE002-16D6-49B4-9D58-486B3DC440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A39DFB3F-A20D-4FDB-B3D1-215E4C8748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C9FB61D7-E92B-4576-9CAE-B3E7625858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02ACBE0-2BD5-44CB-98CB-BA6733D706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75B1B6C2-8B1D-4963-990E-FC16787732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71A4638D-BC3B-4C41-B9B0-D6CF397B68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150895BA-FD86-4EDE-9676-B1CB1F44489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2/21 下午 05:33:13"/>
  <p:tag name="TAGTIMESTAMP" val="2022/2/21 下午 05:33:13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2/21 下午 05:33:11"/>
  <p:tag name="TAGTIMESTAMP" val="2022/2/21 下午 05:33:11"/>
  <p:tag name="CHARTTYPE" val="ECWB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2/21 下午 05:33:19"/>
  <p:tag name="TAGTIMESTAMP" val="2022/2/21 下午 05:33:19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2/21 下午 05:33:28"/>
  <p:tag name="TAGTIMESTAMP" val="2022/2/21 下午 05:33:28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2/21 下午 05:33:29"/>
  <p:tag name="TAGTIMESTAMP" val="2022/2/21 下午 05:33:29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2/21 下午 05:33:37"/>
  <p:tag name="TAGTIMESTAMP" val="2022/2/21 下午 05:33:37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2/21 下午 05:33:12"/>
  <p:tag name="TAGTIMESTAMP" val="2022/2/21 下午 05:33:12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2/21 下午 05:33:26"/>
  <p:tag name="TAGTIMESTAMP" val="2022/2/21 下午 05:33:26"/>
  <p:tag name="CHARTTYPE" val="GC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2/21 下午 05:33:33"/>
  <p:tag name="TAGTIMESTAMP" val="2022/2/21 下午 05:33:33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2/21 下午 05:33:10"/>
  <p:tag name="TAGTIMESTAMP" val="2022/2/21 下午 05:33:10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2/21 下午 05:33:19"/>
  <p:tag name="TAGTIMESTAMP" val="2022/2/21 下午 05:33:19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2/21 下午 05:33:29"/>
  <p:tag name="TAGTIMESTAMP" val="2022/2/21 下午 05:33:29"/>
  <p:tag name="CHARTTYPE" val="G"/>
  <p:tag name="WORKBOOKFILENAME" val="C:\Users\Administrator\Documents\週報\大中票券債券市場展望雙週報20220221.pptx"/>
  <p:tag name="WORKSHEETNAME" val="C:\Users\Administrator\Documents\週報\大中票券債券市場展望雙週報202202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5068</TotalTime>
  <Words>359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250</cp:revision>
  <dcterms:created xsi:type="dcterms:W3CDTF">2018-04-19T05:44:13Z</dcterms:created>
  <dcterms:modified xsi:type="dcterms:W3CDTF">2022-02-21T10:03:05Z</dcterms:modified>
</cp:coreProperties>
</file>