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2022/3/5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3_5_9_26_33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3_5_9_26_4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3_5_9_26_1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3_5_9_26_2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3_5_9_26_3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3_5_9_26_43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3_5_9_27_22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3_5_9_26_1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3_5_9_26_3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3_5_9_26_4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3_5_9_26_14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3_5_9_26_3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3_5_9_26_38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3_5_9_26_1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2022/03/07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F1AC183A-3328-42BD-A97E-6546852EE8C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F200549E-3C03-4C0A-96F7-0E538F7455F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D30CC5A5-6B68-45B8-A690-B346ACEC7B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66AFA449-45F6-48B2-8EFD-49DB5E5150E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E340EB63-8D0B-4A94-93E7-66533CCA2A8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60B4DF4E-1837-4C30-90EB-CB7691C0136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B9B3C9FC-5D1E-417E-BD20-B730973DC5D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C3BB2A18-CD44-43F5-AB4F-39D18AEE0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844456"/>
              </p:ext>
            </p:extLst>
          </p:nvPr>
        </p:nvGraphicFramePr>
        <p:xfrm>
          <a:off x="323528" y="1132354"/>
          <a:ext cx="8363272" cy="5594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3" imgW="7543800" imgH="5457934" progId="Excel.Sheet.12">
                  <p:embed/>
                </p:oleObj>
              </mc:Choice>
              <mc:Fallback>
                <p:oleObj name="Worksheet" r:id="rId3" imgW="7543800" imgH="5457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132354"/>
                        <a:ext cx="8363272" cy="5594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利率月線轉向下與季線仍上揚形成一個可能盤整的區域，近期俄烏戰爭形勢主導利率走勢，然通膨影響仍是未來中期主軸。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月零售銷售數據、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月份密大消費信心指數；德國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經濟預期。目前預期美國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同比約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，尚無減緩跡象，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後續會議的升息壓力仍大，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利率區間看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1.70%~2.05%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公債利率近期低檔整理，多方追價謹慎，若美債利率上揚，台債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利率料將隨美債走勢，再度上測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利率大區間整理。受俄羅斯入侵烏克蘭影響，避險買盤將利率壓回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下方，雖然對俄經濟制裁讓原物料價格上漲，但停滯性通膨與通貨再膨脹兩種議題交鋒，短線滯脹站上方，利率偏向下跌。對本月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升息幅度也降回一碼的預期。週五美債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1.7307%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。台灣公債利率近期偏整理，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利率多在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上方盤整，債市氣氛由偏空轉為保守，預估台灣央行下半年可能升息，因此利率下跌空間有限，但近期也缺乏做空力道。上周，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0.708%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0.6001%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95B551F2-ECF9-4B00-8B44-D936C9B8D3B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4CED1651-0962-4FD6-854B-5E21E2F74D8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849C9076-A9BF-46F8-91DC-ECA4CCAE17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8F103E49-69A1-4F21-A688-3729AA76729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2D84689E-2BAF-4D87-A29F-479B860405F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CD65DE35-EC86-45B5-82E9-D802AADCB03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1BF74D87-C41C-4C92-80C9-23F50F17EBA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3/5 上午 09:26:19"/>
  <p:tag name="TAGTIMESTAMP" val="2022/3/5 上午 09:26:19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3/5 上午 09:26:15"/>
  <p:tag name="TAGTIMESTAMP" val="2022/3/5 上午 09:26:15"/>
  <p:tag name="CHARTTYPE" val="ECWB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3/5 上午 09:26:23"/>
  <p:tag name="TAGTIMESTAMP" val="2022/3/5 上午 09:26:23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3/5 上午 09:26:38"/>
  <p:tag name="TAGTIMESTAMP" val="2022/3/5 上午 09:26:38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3/5 上午 09:27:18"/>
  <p:tag name="TAGTIMESTAMP" val="2022/3/5 上午 09:27:18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3/5 上午 09:27:26"/>
  <p:tag name="TAGTIMESTAMP" val="2022/3/5 上午 09:27:26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3/5 上午 09:26:38"/>
  <p:tag name="TAGTIMESTAMP" val="2022/3/5 上午 09:26:38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3/5 上午 09:27:18"/>
  <p:tag name="TAGTIMESTAMP" val="2022/3/5 上午 09:27:18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3/5 上午 09:26:19"/>
  <p:tag name="TAGTIMESTAMP" val="2022/3/5 上午 09:26:19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3/5 上午 09:26:35"/>
  <p:tag name="TAGTIMESTAMP" val="2022/3/5 上午 09:26:35"/>
  <p:tag name="CHARTTYPE" val="GC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3/5 上午 09:26:42"/>
  <p:tag name="TAGTIMESTAMP" val="2022/3/5 上午 09:26:42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3/5 上午 09:26:19"/>
  <p:tag name="TAGTIMESTAMP" val="2022/3/5 上午 09:26:19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3/5 上午 09:26:37"/>
  <p:tag name="TAGTIMESTAMP" val="2022/3/5 上午 09:26:37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3/5 上午 09:27:18"/>
  <p:tag name="TAGTIMESTAMP" val="2022/3/5 上午 09:27:18"/>
  <p:tag name="CHARTTYPE" val="G"/>
  <p:tag name="WORKBOOKFILENAME" val="C:\Users\Administrator\Documents\週報\大中票券債券市場展望雙週報20220307.pptx"/>
  <p:tag name="WORKSHEETNAME" val="C:\Users\Administrator\Documents\週報\大中票券債券市場展望雙週報2022030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5344</TotalTime>
  <Words>397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253</cp:revision>
  <dcterms:created xsi:type="dcterms:W3CDTF">2018-04-19T05:44:13Z</dcterms:created>
  <dcterms:modified xsi:type="dcterms:W3CDTF">2022-03-05T02:27:07Z</dcterms:modified>
</cp:coreProperties>
</file>