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3_21_9_58_4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3_21_9_58_4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3_21_9_58_2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3_21_9_58_4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3_21_9_58_4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3_21_9_58_2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3_21_9_58_3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3_21_9_58_4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3_21_9_58_2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3_21_9_58_4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3_21_9_58_4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3_21_9_58_2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2022/03/21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A77CC8CE-3120-475C-B210-D77DF3ED5F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A2BFE26F-5546-43EE-AA93-FA76AD8F72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114AC0E-AEA7-4D51-B67F-3E18F2ABFE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24F7D242-C9AC-412C-9C11-3FFC8BE7033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90FD30C0-B257-498C-8A7C-CF39A02EA96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3BDFE137-E8DB-441C-AC16-3AC9E937D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284454"/>
              </p:ext>
            </p:extLst>
          </p:nvPr>
        </p:nvGraphicFramePr>
        <p:xfrm>
          <a:off x="457200" y="1340768"/>
          <a:ext cx="8229600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7543800" imgH="5457934" progId="Excel.Sheet.12">
                  <p:embed/>
                </p:oleObj>
              </mc:Choice>
              <mc:Fallback>
                <p:oleObj name="Worksheet" r:id="rId3" imgW="7543800" imgH="5457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40768"/>
                        <a:ext cx="8229600" cy="545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利率月線與季線同向上漲。周線則有可能拉回整理，後續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升息態度不變。利率續漲的機會大。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月新屋銷售、成屋待完成銷售，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企業景氣指數。近期市場受到通膨壓力、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可能開始縮表影響，利率趨勢看上。台債操作上，台灣央行於上周四升息，週五公債利率上揚。後續央行態度甚為關鍵，目前通膨壓力大，台債市場謹慎以對。預估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0.75%~0.90%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0.92%~1.15%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最近利率行情變化大，美國公債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利率漲過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，一度突破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，上週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升息一碼，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年美債利率回跌，但是在通膨預期仍高的情況下，美債利率料偏高整理。上週五美債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2.1494%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。台債利率，上周四央行突然升息一碼，台債利率大漲，後續觀望央行的態度，先以高檔盤整看待。上週五台債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0.7275%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0.835%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FB33856D-42C3-45FA-8560-82AD614C42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E5B9E15C-2C73-4B9B-911A-C33A4702E59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08C142D1-80A4-495F-9282-D38424FAD8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B40E8414-2C56-4A9F-A4C6-42406833E6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8B0C171E-502C-498E-8707-489F104AFD4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2E73E619-6E27-4618-BCF1-35EE9E47861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FDC651CC-8033-485F-B886-8383D24A78B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3/21 上午 09:58:27"/>
  <p:tag name="TAGTIMESTAMP" val="2022/3/21 上午 09:58:27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3/21 上午 09:58:28"/>
  <p:tag name="TAGTIMESTAMP" val="2022/3/21 上午 09:58:28"/>
  <p:tag name="CHARTTYPE" val="ECWB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3/21 上午 09:58:45"/>
  <p:tag name="TAGTIMESTAMP" val="2022/3/21 上午 09:58:45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3/21 上午 09:58:53"/>
  <p:tag name="TAGTIMESTAMP" val="2022/3/21 上午 09:58:53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3/21 上午 09:58:36"/>
  <p:tag name="TAGTIMESTAMP" val="2022/3/21 上午 09:58:36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3/21 上午 09:58:46"/>
  <p:tag name="TAGTIMESTAMP" val="2022/3/21 上午 09:58:46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3/21 上午 09:58:30"/>
  <p:tag name="TAGTIMESTAMP" val="2022/3/21 上午 09:58:30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3/21 上午 09:58:43"/>
  <p:tag name="TAGTIMESTAMP" val="2022/3/21 上午 09:58:43"/>
  <p:tag name="CHARTTYPE" val="GC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3/21 上午 09:58:51"/>
  <p:tag name="TAGTIMESTAMP" val="2022/3/21 上午 09:58:51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3/21 上午 09:58:31"/>
  <p:tag name="TAGTIMESTAMP" val="2022/3/21 上午 09:58:31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3/21 上午 09:58:46"/>
  <p:tag name="TAGTIMESTAMP" val="2022/3/21 上午 09:58:46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3/21 上午 09:58:53"/>
  <p:tag name="TAGTIMESTAMP" val="2022/3/21 上午 09:58:53"/>
  <p:tag name="CHARTTYPE" val="G"/>
  <p:tag name="WORKBOOKFILENAME" val="C:\Users\Administrator\Documents\週報\大中票券債券市場展望雙週報20220321.pptx"/>
  <p:tag name="WORKSHEETNAME" val="C:\Users\Administrator\Documents\週報\大中票券債券市場展望雙週報2022032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5405</TotalTime>
  <Words>358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254</cp:revision>
  <dcterms:created xsi:type="dcterms:W3CDTF">2018-04-19T05:44:13Z</dcterms:created>
  <dcterms:modified xsi:type="dcterms:W3CDTF">2022-03-21T09:56:42Z</dcterms:modified>
</cp:coreProperties>
</file>