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5_3_9_35_3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5_3_9_35_4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5_3_9_35_1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5_3_9_35_3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5_3_9_35_4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5_3_9_35_45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5_3_9_35_54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5_3_9_35_1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5_3_9_35_2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5_3_9_35_3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5_3_9_35_1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5_3_9_35_3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5_3_9_35_4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5_3_9_35_1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2022/05/03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1567D8F5-3A47-35D9-32A9-DA7C4DA521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7913EED7-3833-7F03-FFA6-593D06A8A8D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A05421E4-A673-3DCA-5C00-C54ED8EDB6B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B0DD3E86-8B25-AB83-C77F-F43558B6029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C8D2F802-C984-BB7E-A177-76DB38073E9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BDF479BE-163C-E792-BD75-3A733D134A1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D5A195B4-9C05-D763-A386-1E716AFD959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9327CD7B-F7AA-98A2-5255-C55615E71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54204"/>
              </p:ext>
            </p:extLst>
          </p:nvPr>
        </p:nvGraphicFramePr>
        <p:xfrm>
          <a:off x="457201" y="1383358"/>
          <a:ext cx="8232114" cy="503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7886864" imgH="4819577" progId="Excel.Sheet.12">
                  <p:embed/>
                </p:oleObj>
              </mc:Choice>
              <mc:Fallback>
                <p:oleObj name="Worksheet" r:id="rId3" imgW="7886864" imgH="48195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1" y="1383358"/>
                        <a:ext cx="8232114" cy="5030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利率月線與季線持續上揚，越接近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月份會議，美債利率可能整理後偏上行。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指數，台灣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碼，六月也將再度升息。近期公布經濟數據若欠佳，也不會改變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的升息立場。美債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2.80%~3.20%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公債利率近期維持高檔整理，受到美債利率關鍵價位影響，預估台債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利率再度上揚的機會大。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利率呈現震盪走勢。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月將升息二碼，同時可能公布縮表的細節。通膨壓力仍大，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立場至少在上半年維持強硬鷹派。台灣公債利率受到美債利率走勢影響，處在區間高檔整理的格局。預期台灣央行在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月仍有機會升息半碼至一碼的空間。債券利率易漲難跌。週五，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07D8CF19-2EC1-B972-3071-38AFDAC47E5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90AB2E99-5921-263E-368B-2A329BDA99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63E6AD2E-155D-540D-5DA5-861B7DF0BC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C04AD127-7FBC-6B0A-8219-9D027ED3A8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1E576557-4759-C750-C9EA-4BFA6E25CC9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1CFAC7D3-37BE-E9D5-9413-3B29667BB13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1F35DF44-1DA4-2513-3828-C4A008B52A8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5/3 上午 09:35:21"/>
  <p:tag name="TAGTIMESTAMP" val="2022/5/3 上午 09:35:21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5/3 上午 09:35:22"/>
  <p:tag name="TAGTIMESTAMP" val="2022/5/3 上午 09:35:22"/>
  <p:tag name="CHARTTYPE" val="ECWB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5/3 上午 09:35:39"/>
  <p:tag name="TAGTIMESTAMP" val="2022/5/3 上午 09:35:39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5/3 上午 09:35:47"/>
  <p:tag name="TAGTIMESTAMP" val="2022/5/3 上午 09:35:47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5/3 上午 09:35:50"/>
  <p:tag name="TAGTIMESTAMP" val="2022/5/3 上午 09:35:50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5/3 上午 09:35:57"/>
  <p:tag name="TAGTIMESTAMP" val="2022/5/3 上午 09:35:57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5/3 上午 09:35:30"/>
  <p:tag name="TAGTIMESTAMP" val="2022/5/3 上午 09:35:30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5/3 上午 09:35:40"/>
  <p:tag name="TAGTIMESTAMP" val="2022/5/3 上午 09:35:40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5/3 上午 09:35:23"/>
  <p:tag name="TAGTIMESTAMP" val="2022/5/3 上午 09:35:23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5/3 上午 09:35:37"/>
  <p:tag name="TAGTIMESTAMP" val="2022/5/3 上午 09:35:37"/>
  <p:tag name="CHARTTYPE" val="GC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5/3 上午 09:35:45"/>
  <p:tag name="TAGTIMESTAMP" val="2022/5/3 上午 09:35:45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5/3 上午 09:35:23"/>
  <p:tag name="TAGTIMESTAMP" val="2022/5/3 上午 09:35:23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5/3 上午 09:35:40"/>
  <p:tag name="TAGTIMESTAMP" val="2022/5/3 上午 09:35:40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5/3 上午 09:35:49"/>
  <p:tag name="TAGTIMESTAMP" val="2022/5/3 上午 09:35:49"/>
  <p:tag name="CHARTTYPE" val="G"/>
  <p:tag name="WORKBOOKFILENAME" val="C:\Users\Administrator\Documents\週報\大中票券債券市場展望雙週報20220503.pptx"/>
  <p:tag name="WORKSHEETNAME" val="C:\Users\Administrator\Documents\週報\大中票券債券市場展望雙週報2022050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5460</TotalTime>
  <Words>343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258</cp:revision>
  <dcterms:created xsi:type="dcterms:W3CDTF">2018-04-19T05:44:13Z</dcterms:created>
  <dcterms:modified xsi:type="dcterms:W3CDTF">2022-05-03T02:32:51Z</dcterms:modified>
</cp:coreProperties>
</file>