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5_15_9_28_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5_15_9_28_1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5_15_9_27_5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5_15_9_28_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5_15_9_28_1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5_15_9_27_5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5_15_9_28_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5_15_9_28_1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5_15_9_27_5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5_15_9_28_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5_15_9_28_1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5_15_9_27_53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2022/05/16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50449F45-0259-3763-9906-9D4F5612FD8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ACBA9249-C3E1-775B-8FF2-D82E2208B7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905BCEE-2978-77CB-0CAF-1BF91D3344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E7A3B61D-F3BD-39E7-909C-F75E5E510C3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0EEB872D-2F81-7B86-F722-EDB4136C2F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133E942F-ACC0-BA70-48F6-21E8C12DD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872924"/>
              </p:ext>
            </p:extLst>
          </p:nvPr>
        </p:nvGraphicFramePr>
        <p:xfrm>
          <a:off x="479854" y="1340768"/>
          <a:ext cx="8229600" cy="540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7962809" imgH="6295880" progId="Excel.Sheet.12">
                  <p:embed/>
                </p:oleObj>
              </mc:Choice>
              <mc:Fallback>
                <p:oleObj name="Worksheet" r:id="rId3" imgW="7962809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854" y="1340768"/>
                        <a:ext cx="8229600" cy="5401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利率月線與季線同向上漲。但月線上漲趨勢變緩，雖然後續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升息態度不變。預估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3.0%~3.2%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的區間後，將轉為盤整。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月新屋開工、新屋銷售與成屋待完成銷售，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企業景氣指數。近期市場通膨壓力仍大、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開始縮表，須注意市場流動性情況。台債操作上，因新台幣兌美元續貶，央行在六月升息的機率高，市場利率補漲，須謹慎以對。預估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1.40~1.55%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1.60%~1.85%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最近利率行情震盪，美國公債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利率高檔整理，一度上漲收在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上方，後因預期通膨有所降溫，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年美債利率回跌，但是聯準會未來幾次升息幅度仍維持兩碼的預期，美債利率下跌的空間有限。上週五美債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2.9185%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。台債利率，相對美債而言，呈現補漲行情，因央行總裁楊金龍於立法院談話偏鷹派。市場預期央行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月可能再升息。上週五台債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1.465%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3ACA3877-67B7-7595-3C46-F21E2C2BCF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A4CB379F-8F4C-925E-8299-763CD151AA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C344C727-C35C-61B4-FAC5-868AEFFA875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54FDEED2-63CB-8BEC-17E1-C0EB5B1924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CF783E05-7F24-965B-18C4-9B1CA45DF4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9F2B533D-6C7D-D77B-6897-928789DB9A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96458BE4-DE29-707B-0679-78E7F8645D5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5/15 上午 09:27:57"/>
  <p:tag name="TAGTIMESTAMP" val="2022/5/15 上午 09:27:57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5/15 上午 09:27:55"/>
  <p:tag name="TAGTIMESTAMP" val="2022/5/15 上午 09:27:55"/>
  <p:tag name="CHARTTYPE" val="ECWB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5/15 上午 09:28:08"/>
  <p:tag name="TAGTIMESTAMP" val="2022/5/15 上午 09:28:08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5/15 上午 09:28:15"/>
  <p:tag name="TAGTIMESTAMP" val="2022/5/15 上午 09:28:15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5/15 上午 09:28:09"/>
  <p:tag name="TAGTIMESTAMP" val="2022/5/15 上午 09:28:09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5/15 上午 09:28:19"/>
  <p:tag name="TAGTIMESTAMP" val="2022/5/15 上午 09:28:19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5/15 上午 09:27:55"/>
  <p:tag name="TAGTIMESTAMP" val="2022/5/15 上午 09:27:55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5/15 上午 09:28:05"/>
  <p:tag name="TAGTIMESTAMP" val="2022/5/15 上午 09:28:05"/>
  <p:tag name="CHARTTYPE" val="GC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5/15 上午 09:28:14"/>
  <p:tag name="TAGTIMESTAMP" val="2022/5/15 上午 09:28:14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5/15 上午 09:27:58"/>
  <p:tag name="TAGTIMESTAMP" val="2022/5/15 上午 09:27:58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5/15 上午 09:28:09"/>
  <p:tag name="TAGTIMESTAMP" val="2022/5/15 上午 09:28:09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5/15 上午 09:28:17"/>
  <p:tag name="TAGTIMESTAMP" val="2022/5/15 上午 09:28:17"/>
  <p:tag name="CHARTTYPE" val="G"/>
  <p:tag name="WORKBOOKFILENAME" val="C:\Users\Administrator\Documents\週報\大中票券債券市場展望雙週報20220516.pptx"/>
  <p:tag name="WORKSHEETNAME" val="C:\Users\Administrator\Documents\週報\大中票券債券市場展望雙週報2022051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5514</TotalTime>
  <Words>375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256</cp:revision>
  <dcterms:created xsi:type="dcterms:W3CDTF">2018-04-19T05:44:13Z</dcterms:created>
  <dcterms:modified xsi:type="dcterms:W3CDTF">2022-05-15T03:19:52Z</dcterms:modified>
</cp:coreProperties>
</file>