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6_13_15_0_1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6_13_15_0_2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6_13_15_0_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6_13_15_0_1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6_13_15_0_2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6_13_15_0_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6_13_15_0_1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6_13_15_0_2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6_13_15_0_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6_13_15_0_1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6_13_15_0_2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6_13_15_0_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2022/06/13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F3AE9C6B-0004-D764-A57A-049EC61B91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3B0767EA-A03E-E739-20E6-14324FF44AC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A8BA1E0-D207-D7BC-B4E2-F336EC4854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D99972DD-4A80-F8E3-F377-7CE0B8B9949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4D02CE1D-98F8-4040-BA95-1843EB49B06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81649AE2-99A9-85DE-0DC6-04D93B20E4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038857"/>
              </p:ext>
            </p:extLst>
          </p:nvPr>
        </p:nvGraphicFramePr>
        <p:xfrm>
          <a:off x="621989" y="1417638"/>
          <a:ext cx="7900021" cy="537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29555" imgH="7134152" progId="Excel.Sheet.12">
                  <p:embed/>
                </p:oleObj>
              </mc:Choice>
              <mc:Fallback>
                <p:oleObj name="Worksheet" r:id="rId2" imgW="7429555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989" y="1417638"/>
                        <a:ext cx="7900021" cy="537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利率月線走平而季線仍向上漲。市場等待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會後聲明，猜測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月升息幅度。預估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年券利率漲至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3.0%~3.2%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區間整理後，有再上漲機會。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月零售銷售及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經濟數據。目前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縮表，市場流動性尚可，但市場對後續的升息幅度再度轉為擴大緊縮。台債操作上，仍須注意新台幣兌美元走勢，參考近期養券成本持續走揚，央行減發存單等，表示市場資金從浮濫轉向正常化的步伐將延續，台灣央行控制通膨的決心不變，債市利率不易大跌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1.20~1.45%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1.40%~1.80%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利率從近期低點緩步走揚，受到非農就業數據較佳，以及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月通膨增長高於預期，利率再度挑戰前波高點。市場猜測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將升息三碼。上週五美債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3.1555%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。台債市場，成交較為清淡，趨勢主要跟隨美債，目前市場猜測台灣央行將在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月升息半碼至一碼。而養券成本持續上揚，令債券市場買盤觀望，利率不易大跌。上週五台債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6A300B2D-C75D-6494-E23B-66150FBA7C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9938046-7B31-36E8-2679-A96CBCDBA4D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5E3B2A56-7389-CF58-B075-D26ABCD302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88521133-F5C4-1638-B4AB-7F4A1590D2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31A900F3-DCE6-F4B3-0719-FC96B1A804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CD008AE1-822A-4051-DA8E-C1751B4E400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D9E4565C-63AA-7B73-4DA5-89F931EF481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6/13 下午 03:00:07"/>
  <p:tag name="TAGTIMESTAMP" val="2022/6/13 下午 03:00:07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6/13 下午 03:00:05"/>
  <p:tag name="TAGTIMESTAMP" val="2022/6/13 下午 03:00:05"/>
  <p:tag name="CHARTTYPE" val="ECWB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6/13 下午 03:00:23"/>
  <p:tag name="TAGTIMESTAMP" val="2022/6/13 下午 03:00:23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6/13 下午 03:00:31"/>
  <p:tag name="TAGTIMESTAMP" val="2022/6/13 下午 03:00:31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6/13 下午 03:00:24"/>
  <p:tag name="TAGTIMESTAMP" val="2022/6/13 下午 03:00:24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6/13 下午 03:00:33"/>
  <p:tag name="TAGTIMESTAMP" val="2022/6/13 下午 03:00:33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6/13 下午 03:00:05"/>
  <p:tag name="TAGTIMESTAMP" val="2022/6/13 下午 03:00:05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6/13 下午 03:00:21"/>
  <p:tag name="TAGTIMESTAMP" val="2022/6/13 下午 03:00:21"/>
  <p:tag name="CHARTTYPE" val="GC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6/13 下午 03:00:29"/>
  <p:tag name="TAGTIMESTAMP" val="2022/6/13 下午 03:00:29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6/13 下午 03:00:07"/>
  <p:tag name="TAGTIMESTAMP" val="2022/6/13 下午 03:00:07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6/13 下午 03:00:24"/>
  <p:tag name="TAGTIMESTAMP" val="2022/6/13 下午 03:00:24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6/13 下午 03:00:33"/>
  <p:tag name="TAGTIMESTAMP" val="2022/6/13 下午 03:00:33"/>
  <p:tag name="CHARTTYPE" val="G"/>
  <p:tag name="WORKBOOKFILENAME" val="C:\Users\Administrator\Documents\週報\大中票券債券市場展望雙週報20220613.pptx"/>
  <p:tag name="WORKSHEETNAME" val="C:\Users\Administrator\Documents\週報\大中票券債券市場展望雙週報2022061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5566</TotalTime>
  <Words>400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257</cp:revision>
  <dcterms:created xsi:type="dcterms:W3CDTF">2018-04-19T05:44:13Z</dcterms:created>
  <dcterms:modified xsi:type="dcterms:W3CDTF">2022-06-13T08:03:06Z</dcterms:modified>
</cp:coreProperties>
</file>