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6_27_14_50_1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6_27_14_50_2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6_27_14_49_5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6_27_14_50_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6_27_14_50_1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6_27_14_50_26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6_27_14_50_34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6_27_14_49_5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6_27_14_50_1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6_27_14_50_2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6_27_14_49_5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6_27_14_50_1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6_27_14_50_2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6_27_14_49_5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2022/06/27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87C0F700-915C-6AA0-BC19-5EA7295F72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A0F61EB-E7A8-9EBF-6D9B-E2D6048781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AD145B28-0B30-D900-8607-05FCA2A620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7652D915-6CB6-F3ED-8EBA-38795578153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4935197E-4747-4166-6D1F-FD9141F7321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6290C52B-ACB7-45AD-6CCB-FA64F4B59AD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DEE5DF74-2F3C-7828-9E87-B6A6F2D1A46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5284C0DA-9E53-DA62-1A5B-31997AED3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17844"/>
              </p:ext>
            </p:extLst>
          </p:nvPr>
        </p:nvGraphicFramePr>
        <p:xfrm>
          <a:off x="457200" y="1175022"/>
          <a:ext cx="8229600" cy="556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7134152" progId="Excel.Sheet.12">
                  <p:embed/>
                </p:oleObj>
              </mc:Choice>
              <mc:Fallback>
                <p:oleObj name="Worksheet" r:id="rId2" imgW="7686525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75022"/>
                        <a:ext cx="8229600" cy="556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利率月線與季線仍持續上行，在歷經殖利率下修後，上升通道仍未跌破，美債利率可能整理後再度上揚。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經濟數據方面，即將公布美國第一季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月耐久財訂單。目前預期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七月升息二碼至三碼。但近期公布經濟數據較為放緩，債市交易員在升息循環與經濟衰退間猜測未來走勢。美債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3.10%~3.50%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公債利率近期偏向高檔整理，短期間利率漲幅有限。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後轉為下跌。主因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增幅超過預期，令市場猜測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月升息三碼而一度大漲。然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升息後，表示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碼幅度非常態，且隨後主席鮑威爾在參院作證時承認經濟衰退可能性，殖利率偏向下跌，上週五美債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3.1301%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。台灣公債利率仍受到美債利率走勢影響，利率偏向整理。而台灣央行在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月升息半碼，債市多已反應。上週，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1.082%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B3C567C9-76FE-D714-5516-4F9891D82B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CAA65811-18B1-823D-8B00-A1D263DDC17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D8059BB9-ECA2-CDE6-9429-7F83A587B2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E781E302-2D17-802C-05E6-D932EFEBC7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99EF0DD-E156-2597-8DBF-1690ADF8902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E4D87882-30FD-C9A8-C4DE-7311F7F061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A958D6C9-521A-A14C-5DDE-36698466A86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6/27 下午 02:50:02"/>
  <p:tag name="TAGTIMESTAMP" val="2022/6/27 下午 02:50:02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6/27 下午 02:49:59"/>
  <p:tag name="TAGTIMESTAMP" val="2022/6/27 下午 02:49:59"/>
  <p:tag name="CHARTTYPE" val="ECWB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6/27 下午 02:50:08"/>
  <p:tag name="TAGTIMESTAMP" val="2022/6/27 下午 02:50:08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6/27 下午 02:50:21"/>
  <p:tag name="TAGTIMESTAMP" val="2022/6/27 下午 02:50:21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6/27 下午 02:50:30"/>
  <p:tag name="TAGTIMESTAMP" val="2022/6/27 下午 02:50:30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6/27 下午 02:50:37"/>
  <p:tag name="TAGTIMESTAMP" val="2022/6/27 下午 02:50:37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6/27 下午 02:50:20"/>
  <p:tag name="TAGTIMESTAMP" val="2022/6/27 下午 02:50:20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6/27 下午 02:50:30"/>
  <p:tag name="TAGTIMESTAMP" val="2022/6/27 下午 02:50:30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6/27 下午 02:50:02"/>
  <p:tag name="TAGTIMESTAMP" val="2022/6/27 下午 02:50:02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6/27 下午 02:50:18"/>
  <p:tag name="TAGTIMESTAMP" val="2022/6/27 下午 02:50:18"/>
  <p:tag name="CHARTTYPE" val="GC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6/27 下午 02:50:25"/>
  <p:tag name="TAGTIMESTAMP" val="2022/6/27 下午 02:50:25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6/27 下午 02:50:01"/>
  <p:tag name="TAGTIMESTAMP" val="2022/6/27 下午 02:50:01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6/27 下午 02:50:20"/>
  <p:tag name="TAGTIMESTAMP" val="2022/6/27 下午 02:50:20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6/27 下午 02:50:28"/>
  <p:tag name="TAGTIMESTAMP" val="2022/6/27 下午 02:50:28"/>
  <p:tag name="CHARTTYPE" val="G"/>
  <p:tag name="WORKBOOKFILENAME" val="C:\Users\Administrator\Documents\週報\大中票券債券市場展望雙週報20220627.pptx"/>
  <p:tag name="WORKSHEETNAME" val="C:\Users\Administrator\Documents\週報\大中票券債券市場展望雙週報2022062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5808</TotalTime>
  <Words>366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263</cp:revision>
  <dcterms:created xsi:type="dcterms:W3CDTF">2018-04-19T05:44:13Z</dcterms:created>
  <dcterms:modified xsi:type="dcterms:W3CDTF">2022-06-27T07:44:55Z</dcterms:modified>
</cp:coreProperties>
</file>