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2" r:id="rId14"/>
    <p:sldId id="273" r:id="rId15"/>
    <p:sldId id="267" r:id="rId16"/>
    <p:sldId id="268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0" autoAdjust="0"/>
    <p:restoredTop sz="94660"/>
  </p:normalViewPr>
  <p:slideViewPr>
    <p:cSldViewPr>
      <p:cViewPr varScale="1">
        <p:scale>
          <a:sx n="72" d="100"/>
          <a:sy n="72" d="100"/>
        </p:scale>
        <p:origin x="149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2022/9/5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2022/9/5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2022/9/5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2022/9/5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2022/9/5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2022/9/5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2022/9/5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2022/9/5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2022/9/5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2022/9/5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2022/9/5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2022/9/5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2_9_5_10_22_16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2_9_5_10_22_24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2_9_5_10_22_5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RDhGRUUwNzRFNkE3NDcxM0_2022_9_5_10_22_13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MTBCMzAxRDYzNDBENEQ5MT_2022_9_5_10_22_24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2_9_5_10_22_7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2_9_5_10_22_15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2_9_5_10_22_24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2_9_5_10_22_7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2_9_5_10_22_24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2_9_5_10_22_29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2_9_5_10_22_7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2022/09/05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8">
            <a:extLst>
              <a:ext uri="{FF2B5EF4-FFF2-40B4-BE49-F238E27FC236}">
                <a16:creationId xmlns:a16="http://schemas.microsoft.com/office/drawing/2014/main" id="{DFF7D34E-7F4A-0EA6-9A2F-9508B2E4D3D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22">
            <a:extLst>
              <a:ext uri="{FF2B5EF4-FFF2-40B4-BE49-F238E27FC236}">
                <a16:creationId xmlns:a16="http://schemas.microsoft.com/office/drawing/2014/main" id="{77D5256F-D701-F1FD-0940-1BB1606B50D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9">
            <a:extLst>
              <a:ext uri="{FF2B5EF4-FFF2-40B4-BE49-F238E27FC236}">
                <a16:creationId xmlns:a16="http://schemas.microsoft.com/office/drawing/2014/main" id="{B27C5758-83FC-8DB5-89D4-E7F45CD7E87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7" name="G 24">
            <a:extLst>
              <a:ext uri="{FF2B5EF4-FFF2-40B4-BE49-F238E27FC236}">
                <a16:creationId xmlns:a16="http://schemas.microsoft.com/office/drawing/2014/main" id="{CB97E1CC-BFD6-D6F3-6D7B-679BFFC28C5C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7" name="G 20">
            <a:extLst>
              <a:ext uri="{FF2B5EF4-FFF2-40B4-BE49-F238E27FC236}">
                <a16:creationId xmlns:a16="http://schemas.microsoft.com/office/drawing/2014/main" id="{6493C1E9-3C90-7420-27B5-BF444AB77FCA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1987150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物件 4">
            <a:extLst>
              <a:ext uri="{FF2B5EF4-FFF2-40B4-BE49-F238E27FC236}">
                <a16:creationId xmlns:a16="http://schemas.microsoft.com/office/drawing/2014/main" id="{1EC3F2C6-39B8-81EF-787D-8387056079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12689"/>
              </p:ext>
            </p:extLst>
          </p:nvPr>
        </p:nvGraphicFramePr>
        <p:xfrm>
          <a:off x="457200" y="1268760"/>
          <a:ext cx="8229600" cy="545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686525" imgH="5457934" progId="Excel.Sheet.12">
                  <p:embed/>
                </p:oleObj>
              </mc:Choice>
              <mc:Fallback>
                <p:oleObj name="Worksheet" r:id="rId2" imgW="7686525" imgH="545793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" y="1268760"/>
                        <a:ext cx="8229600" cy="545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572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利率月線呈上揚走勢，季線走勢則較為平緩。在升息預期環境下，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官員的態度目前主導利率方向。目前市場猜測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月升息幅度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碼。但經濟數據略顯疲態，後續走勢可能整理。預估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年券利率在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2.9%~3.40%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區間整理。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在經濟數據方面，即將公布美國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ISM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服務業指數、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PPI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數據，德國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ZEW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經濟數據，台灣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數據。近期原物料指數偏向整理，通膨壓力有機會緩解。但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鷹派態度仍強硬，未來經濟可能轉為硬著陸。台債方面，市場利率目前有補漲跡象，若美國升息三碼，台灣央行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月升息一碼的機會不小。預估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區間在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1.15~1.45%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。利率交換市場，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年期利率區間在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1.20%~1.50%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美國公債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利率近期持續走揚，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官員陸續發表鷹派言論推升利率，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月的就業報告數據仍佳，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月可能升息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碼的機率仍過半。上週五美債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3.1894%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。台債利率，近期受到美債利率走勢影響，殖利率也出現較大漲幅，惟交易量依然清淡，債市氣氛較為偏空。上週台債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1.2125%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1.32%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2">
            <a:extLst>
              <a:ext uri="{FF2B5EF4-FFF2-40B4-BE49-F238E27FC236}">
                <a16:creationId xmlns:a16="http://schemas.microsoft.com/office/drawing/2014/main" id="{673131E7-D7EB-4D7B-843E-712CE2EC6F8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3">
            <a:extLst>
              <a:ext uri="{FF2B5EF4-FFF2-40B4-BE49-F238E27FC236}">
                <a16:creationId xmlns:a16="http://schemas.microsoft.com/office/drawing/2014/main" id="{C7771345-4A79-F8DB-CECD-D274E32468D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12891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4">
            <a:extLst>
              <a:ext uri="{FF2B5EF4-FFF2-40B4-BE49-F238E27FC236}">
                <a16:creationId xmlns:a16="http://schemas.microsoft.com/office/drawing/2014/main" id="{314A458C-9262-8C23-C3F7-E34C390114E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5">
            <a:extLst>
              <a:ext uri="{FF2B5EF4-FFF2-40B4-BE49-F238E27FC236}">
                <a16:creationId xmlns:a16="http://schemas.microsoft.com/office/drawing/2014/main" id="{0B87F659-3C1C-503B-397F-362BBBBF519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6">
            <a:extLst>
              <a:ext uri="{FF2B5EF4-FFF2-40B4-BE49-F238E27FC236}">
                <a16:creationId xmlns:a16="http://schemas.microsoft.com/office/drawing/2014/main" id="{B3DCB856-A866-BB6E-7DC0-AE59DA4CCD9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7">
            <a:extLst>
              <a:ext uri="{FF2B5EF4-FFF2-40B4-BE49-F238E27FC236}">
                <a16:creationId xmlns:a16="http://schemas.microsoft.com/office/drawing/2014/main" id="{D3B5CD90-5A57-AEFA-D2DD-78ECAD87B56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7" name="G 25">
            <a:extLst>
              <a:ext uri="{FF2B5EF4-FFF2-40B4-BE49-F238E27FC236}">
                <a16:creationId xmlns:a16="http://schemas.microsoft.com/office/drawing/2014/main" id="{BC828E92-6671-480D-1952-07F4CAC0171B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2/9/5 上午 10:22:11"/>
  <p:tag name="TAGTIMESTAMP" val="2022/9/5 上午 10:22:11"/>
  <p:tag name="CHARTTYPE" val="G"/>
  <p:tag name="WORKBOOKFILENAME" val="C:\Users\Administrator\Documents\週報\大中票券債券市場展望雙週報20220905.pptx"/>
  <p:tag name="WORKSHEETNAME" val="C:\Users\Administrator\Documents\週報\大中票券債券市場展望雙週報20220905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2/9/5 上午 10:22:08"/>
  <p:tag name="TAGTIMESTAMP" val="2022/9/5 上午 10:22:08"/>
  <p:tag name="CHARTTYPE" val="ECWB"/>
  <p:tag name="WORKBOOKFILENAME" val="C:\Users\Administrator\Documents\週報\大中票券債券市場展望雙週報20220905.pptx"/>
  <p:tag name="WORKSHEETNAME" val="C:\Users\Administrator\Documents\週報\大中票券債券市場展望雙週報20220905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2/9/5 上午 10:22:17"/>
  <p:tag name="TAGTIMESTAMP" val="2022/9/5 上午 10:22:17"/>
  <p:tag name="CHARTTYPE" val="G"/>
  <p:tag name="WORKBOOKFILENAME" val="C:\Users\Administrator\Documents\週報\大中票券債券市場展望雙週報20220905.pptx"/>
  <p:tag name="WORKSHEETNAME" val="C:\Users\Administrator\Documents\週報\大中票券債券市場展望雙週報20220905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2/9/5 上午 10:22:28"/>
  <p:tag name="TAGTIMESTAMP" val="2022/9/5 上午 10:22:28"/>
  <p:tag name="CHARTTYPE" val="G"/>
  <p:tag name="WORKBOOKFILENAME" val="C:\Users\Administrator\Documents\週報\大中票券債券市場展望雙週報20220905.pptx"/>
  <p:tag name="WORKSHEETNAME" val="C:\Users\Administrator\Documents\週報\大中票券債券市場展望雙週報20220905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2/9/5 上午 10:22:19"/>
  <p:tag name="TAGTIMESTAMP" val="2022/9/5 上午 10:22:19"/>
  <p:tag name="CHARTTYPE" val="G"/>
  <p:tag name="WORKBOOKFILENAME" val="C:\Users\Administrator\Documents\週報\大中票券債券市場展望雙週報20220905.pptx"/>
  <p:tag name="WORKSHEETNAME" val="C:\Users\Administrator\Documents\週報\大中票券債券市場展望雙週報20220905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2/9/5 上午 10:22:29"/>
  <p:tag name="TAGTIMESTAMP" val="2022/9/5 上午 10:22:29"/>
  <p:tag name="CHARTTYPE" val="G"/>
  <p:tag name="WORKBOOKFILENAME" val="C:\Users\Administrator\Documents\週報\大中票券債券市場展望雙週報20220905.pptx"/>
  <p:tag name="WORKSHEETNAME" val="C:\Users\Administrator\Documents\週報\大中票券債券市場展望雙週報20220905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2/9/5 上午 10:22:12"/>
  <p:tag name="TAGTIMESTAMP" val="2022/9/5 上午 10:22:12"/>
  <p:tag name="CHARTTYPE" val="G"/>
  <p:tag name="WORKBOOKFILENAME" val="C:\Users\Administrator\Documents\週報\大中票券債券市場展望雙週報20220905.pptx"/>
  <p:tag name="WORKSHEETNAME" val="C:\Users\Administrator\Documents\週報\大中票券債券市場展望雙週報20220905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2/9/5 上午 10:22:26"/>
  <p:tag name="TAGTIMESTAMP" val="2022/9/5 上午 10:22:26"/>
  <p:tag name="CHARTTYPE" val="GC"/>
  <p:tag name="WORKBOOKFILENAME" val="C:\Users\Administrator\Documents\週報\大中票券債券市場展望雙週報20220905.pptx"/>
  <p:tag name="WORKSHEETNAME" val="C:\Users\Administrator\Documents\週報\大中票券債券市場展望雙週報20220905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2/9/5 上午 10:22:33"/>
  <p:tag name="TAGTIMESTAMP" val="2022/9/5 上午 10:22:33"/>
  <p:tag name="CHARTTYPE" val="G"/>
  <p:tag name="WORKBOOKFILENAME" val="C:\Users\Administrator\Documents\週報\大中票券債券市場展望雙週報20220905.pptx"/>
  <p:tag name="WORKSHEETNAME" val="C:\Users\Administrator\Documents\週報\大中票券債券市場展望雙週報20220905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2/9/5 上午 10:22:12"/>
  <p:tag name="TAGTIMESTAMP" val="2022/9/5 上午 10:22:12"/>
  <p:tag name="CHARTTYPE" val="G"/>
  <p:tag name="WORKBOOKFILENAME" val="C:\Users\Administrator\Documents\週報\大中票券債券市場展望雙週報20220905.pptx"/>
  <p:tag name="WORKSHEETNAME" val="C:\Users\Administrator\Documents\週報\大中票券債券市場展望雙週報20220905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2/9/5 上午 10:22:20"/>
  <p:tag name="TAGTIMESTAMP" val="2022/9/5 上午 10:22:20"/>
  <p:tag name="CHARTTYPE" val="G"/>
  <p:tag name="WORKBOOKFILENAME" val="C:\Users\Administrator\Documents\週報\大中票券債券市場展望雙週報20220905.pptx"/>
  <p:tag name="WORKSHEETNAME" val="C:\Users\Administrator\Documents\週報\大中票券債券市場展望雙週報20220905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2/9/5 上午 10:22:29"/>
  <p:tag name="TAGTIMESTAMP" val="2022/9/5 上午 10:22:29"/>
  <p:tag name="CHARTTYPE" val="G"/>
  <p:tag name="WORKBOOKFILENAME" val="C:\Users\Administrator\Documents\週報\大中票券債券市場展望雙週報20220905.pptx"/>
  <p:tag name="WORKSHEETNAME" val="C:\Users\Administrator\Documents\週報\大中票券債券市場展望雙週報20220905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6234</TotalTime>
  <Words>383</Words>
  <Application>Microsoft Office PowerPoint</Application>
  <PresentationFormat>如螢幕大小 (4:3)</PresentationFormat>
  <Paragraphs>21</Paragraphs>
  <Slides>16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3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美國新屋及成屋銷售</vt:lpstr>
      <vt:lpstr>美國非農就業人數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資本市場部債券科副理 - 蔡秉寰</cp:lastModifiedBy>
  <cp:revision>265</cp:revision>
  <dcterms:created xsi:type="dcterms:W3CDTF">2018-04-19T05:44:13Z</dcterms:created>
  <dcterms:modified xsi:type="dcterms:W3CDTF">2022-09-05T03:31:56Z</dcterms:modified>
</cp:coreProperties>
</file>