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4_17_14_9_3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4_17_14_9_4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4_17_14_9_2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3_4_17_14_9_3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3_4_17_14_9_47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4_17_14_9_2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4_17_14_9_3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4_17_14_9_4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4_17_14_9_2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4_17_14_9_4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4_17_14_9_53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4_17_14_9_2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2023/04/17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D8B87AC2-3843-A480-8395-2D25B8ABF61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F1ABB6C2-4EA8-4BDB-1AE5-F7024649418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5B6AF5C9-1FE7-F7E9-8320-61888A34365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66AEE671-12B7-DFF0-1B88-81AB2C604E2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EE92EE8D-674E-591A-5460-C327C9BAED2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1386868F-B481-6171-B1EB-B3C1C371B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83490"/>
              </p:ext>
            </p:extLst>
          </p:nvPr>
        </p:nvGraphicFramePr>
        <p:xfrm>
          <a:off x="755576" y="1268760"/>
          <a:ext cx="7776864" cy="531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7343884" progId="Excel.Sheet.12">
                  <p:embed/>
                </p:oleObj>
              </mc:Choice>
              <mc:Fallback>
                <p:oleObj name="Worksheet" r:id="rId2" imgW="7543800" imgH="73438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576" y="1268760"/>
                        <a:ext cx="7776864" cy="5314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利率月線與季線目前有走平轉為向上的跡象。在消化部分銀行倒閉風險後，利率轉向預期聯準會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月升息概率。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數據。目前市場預期美國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月仍有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碼的升息空間，至於年底是否降息，市場看法各異，但預期經濟衰退的機率也上揚，美債利率近期可能呈現盤整格局。台債方面，債市氣氛依舊偏多，而最新的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年期公債標售也有利多方。惟央行於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月甫升息，養券成本墊高，預估債市利率再跌的空間有限。預估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1.15%~1.25%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1.20%~1.40%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公債利率近兩周呈現盤整格局，市場預期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月的升息一碼的機率從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以下走升至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以上。然部分經濟數據已呈現放緩跡象，因此債市殖利率橫向波動。美債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3.5128%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。台債利率市場，盤勢較為清淡，新的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年券標售結果，在銀行業搶標下，債市利率走低。顯示台灣市場較為偏多，資金充裕。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F855FC30-CD82-58B8-CBA5-28D85E901D0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722E28BE-726B-2FB7-8DEB-088E56B4E50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FB60958B-3065-1D28-1AB6-D143D3CBF8B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C019C711-0318-57ED-663E-3E0F8443B8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A2AD7BCF-079A-056A-6C9D-C03D8DBB446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EE71B096-CE4F-EDB7-558E-AFF023E74AD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C1D8FB3C-7689-034C-AD7C-9DBE63FB23A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4/17 下午 02:09:30"/>
  <p:tag name="TAGTIMESTAMP" val="2023/4/17 下午 02:09:30"/>
  <p:tag name="CHARTTYPE" val="G"/>
  <p:tag name="WORKBOOKFILENAME" val="C:\Users\Administrator\Documents\週報\大中票券債券市場展望雙週報20230417.pptx"/>
  <p:tag name="WORKSHEETNAME" val="C:\Users\Administrator\Documents\週報\大中票券債券市場展望雙週報2023041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4/17 下午 02:09:28"/>
  <p:tag name="TAGTIMESTAMP" val="2023/4/17 下午 02:09:28"/>
  <p:tag name="CHARTTYPE" val="ECWB"/>
  <p:tag name="WORKBOOKFILENAME" val="C:\Users\Administrator\Documents\週報\大中票券債券市場展望雙週報20230417.pptx"/>
  <p:tag name="WORKSHEETNAME" val="C:\Users\Administrator\Documents\週報\大中票券債券市場展望雙週報2023041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4/17 下午 02:09:38"/>
  <p:tag name="TAGTIMESTAMP" val="2023/4/17 下午 02:09:38"/>
  <p:tag name="CHARTTYPE" val="G"/>
  <p:tag name="WORKBOOKFILENAME" val="C:\Users\Administrator\Documents\週報\大中票券債券市場展望雙週報20230417.pptx"/>
  <p:tag name="WORKSHEETNAME" val="C:\Users\Administrator\Documents\週報\大中票券債券市場展望雙週報2023041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4/17 下午 02:09:52"/>
  <p:tag name="TAGTIMESTAMP" val="2023/4/17 下午 02:09:52"/>
  <p:tag name="CHARTTYPE" val="G"/>
  <p:tag name="WORKBOOKFILENAME" val="C:\Users\Administrator\Documents\週報\大中票券債券市場展望雙週報20230417.pptx"/>
  <p:tag name="WORKSHEETNAME" val="C:\Users\Administrator\Documents\週報\大中票券債券市場展望雙週報2023041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4/17 下午 02:09:40"/>
  <p:tag name="TAGTIMESTAMP" val="2023/4/17 下午 02:09:40"/>
  <p:tag name="CHARTTYPE" val="G"/>
  <p:tag name="WORKBOOKFILENAME" val="C:\Users\Administrator\Documents\週報\大中票券債券市場展望雙週報20230417.pptx"/>
  <p:tag name="WORKSHEETNAME" val="C:\Users\Administrator\Documents\週報\大中票券債券市場展望雙週報2023041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4/17 下午 02:09:52"/>
  <p:tag name="TAGTIMESTAMP" val="2023/4/17 下午 02:09:52"/>
  <p:tag name="CHARTTYPE" val="G"/>
  <p:tag name="WORKBOOKFILENAME" val="C:\Users\Administrator\Documents\週報\大中票券債券市場展望雙週報20230417.pptx"/>
  <p:tag name="WORKSHEETNAME" val="C:\Users\Administrator\Documents\週報\大中票券債券市場展望雙週報2023041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4/17 下午 02:09:31"/>
  <p:tag name="TAGTIMESTAMP" val="2023/4/17 下午 02:09:31"/>
  <p:tag name="CHARTTYPE" val="G"/>
  <p:tag name="WORKBOOKFILENAME" val="C:\Users\Administrator\Documents\週報\大中票券債券市場展望雙週報20230417.pptx"/>
  <p:tag name="WORKSHEETNAME" val="C:\Users\Administrator\Documents\週報\大中票券債券市場展望雙週報2023041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4/17 下午 02:09:49"/>
  <p:tag name="TAGTIMESTAMP" val="2023/4/17 下午 02:09:49"/>
  <p:tag name="CHARTTYPE" val="GC"/>
  <p:tag name="WORKBOOKFILENAME" val="C:\Users\Administrator\Documents\週報\大中票券債券市場展望雙週報20230417.pptx"/>
  <p:tag name="WORKSHEETNAME" val="C:\Users\Administrator\Documents\週報\大中票券債券市場展望雙週報2023041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4/17 下午 02:09:57"/>
  <p:tag name="TAGTIMESTAMP" val="2023/4/17 下午 02:09:57"/>
  <p:tag name="CHARTTYPE" val="G"/>
  <p:tag name="WORKBOOKFILENAME" val="C:\Users\Administrator\Documents\週報\大中票券債券市場展望雙週報20230417.pptx"/>
  <p:tag name="WORKSHEETNAME" val="C:\Users\Administrator\Documents\週報\大中票券債券市場展望雙週報2023041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4/17 下午 02:09:26"/>
  <p:tag name="TAGTIMESTAMP" val="2023/4/17 下午 02:09:26"/>
  <p:tag name="CHARTTYPE" val="G"/>
  <p:tag name="WORKBOOKFILENAME" val="C:\Users\Administrator\Documents\週報\大中票券債券市場展望雙週報20230417.pptx"/>
  <p:tag name="WORKSHEETNAME" val="C:\Users\Administrator\Documents\週報\大中票券債券市場展望雙週報2023041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4/17 下午 02:09:37"/>
  <p:tag name="TAGTIMESTAMP" val="2023/4/17 下午 02:09:37"/>
  <p:tag name="CHARTTYPE" val="G"/>
  <p:tag name="WORKBOOKFILENAME" val="C:\Users\Administrator\Documents\週報\大中票券債券市場展望雙週報20230417.pptx"/>
  <p:tag name="WORKSHEETNAME" val="C:\Users\Administrator\Documents\週報\大中票券債券市場展望雙週報2023041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4/17 下午 02:09:52"/>
  <p:tag name="TAGTIMESTAMP" val="2023/4/17 下午 02:09:52"/>
  <p:tag name="CHARTTYPE" val="G"/>
  <p:tag name="WORKBOOKFILENAME" val="C:\Users\Administrator\Documents\週報\大中票券債券市場展望雙週報20230417.pptx"/>
  <p:tag name="WORKSHEETNAME" val="C:\Users\Administrator\Documents\週報\大中票券債券市場展望雙週報2023041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7989</TotalTime>
  <Words>386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278</cp:revision>
  <dcterms:created xsi:type="dcterms:W3CDTF">2018-04-19T05:44:13Z</dcterms:created>
  <dcterms:modified xsi:type="dcterms:W3CDTF">2023-04-17T09:04:04Z</dcterms:modified>
</cp:coreProperties>
</file>