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5_2_10_24_5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5_2_10_25_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5_2_10_24_2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5_2_10_24_3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5_2_10_24_5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5_2_10_24_58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3_5_2_10_25_5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5_2_10_24_2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5_2_10_24_4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5_2_10_24_5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5_2_10_24_3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5_2_10_24_5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5_2_10_24_5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5_2_10_24_2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2023/05/02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FFD5E5F4-AB41-2CF8-CD15-12E7B712F87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A8BD7306-7BD2-C608-9AA4-1B57EF443E8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ADAD3CE4-25D3-39B9-D830-81202447D3C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68EAF7A9-65D4-940A-0F3B-3BE3985DB82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256281A1-BCB2-38DA-E868-9635C398BFC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5F9F79E0-8F85-2ADF-A71C-BF49CC63CC4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4CA8285B-EEBB-275A-277E-67B8BF554B6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980C47BD-F9DD-DB3C-0568-5C7BA74BC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739379"/>
              </p:ext>
            </p:extLst>
          </p:nvPr>
        </p:nvGraphicFramePr>
        <p:xfrm>
          <a:off x="539552" y="1268760"/>
          <a:ext cx="8064896" cy="551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715016" progId="Excel.Sheet.12">
                  <p:embed/>
                </p:oleObj>
              </mc:Choice>
              <mc:Fallback>
                <p:oleObj name="Worksheet" r:id="rId2" imgW="7543800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268760"/>
                        <a:ext cx="8064896" cy="5517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月中旬以後再度轉為趨平走勢與季線走勢相呼應，市場關注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的會後聲明。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服務指數等等。台灣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數據。近期即將召開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會議，市場對升息一碼已有共識，關注在會後聲明是否提空未來升息的指引。美債利率近期在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3.40%~3.60%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公債受到美債利率先前走低影響，近期利率走勢亦呈現低檔整理，操作上不追價，利率逢高適量加碼布局仍是首選。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利率在區間內整理，先前美國第一信託銀行餘波令利率下測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，但後續有關通膨的數據仍顯示有物價壓力，帶動殖利率自低點反彈，期貨市場亦顯示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月升息一碼機率攀升。美債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利率最新收在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3.5681%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。台灣公債利率偏在低檔整理，市場逢高有買盤，但追價謹慎，主因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資金成本仍在高檔，利率再跌將限制養券空間。上週，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1.1095%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A37F3FDE-C1EC-D671-5514-CE78DE8C6FE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4F53F54D-0E56-A510-6DF1-1C3939459ED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A7828D56-29DC-13AD-3D7D-5257DE54EC9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190C8439-6C34-280E-A5FB-F2E4328FC0F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872BCF3D-F470-647C-E396-2AACBB97F3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C5246959-037A-B12B-FC18-8DCBCB9B0B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E8B9D476-87F8-B142-36F5-1AE43B7A20D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5/2 上午 10:24:34"/>
  <p:tag name="TAGTIMESTAMP" val="2023/5/2 上午 10:24:34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5/2 上午 10:24:33"/>
  <p:tag name="TAGTIMESTAMP" val="2023/5/2 上午 10:24:33"/>
  <p:tag name="CHARTTYPE" val="ECWB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5/2 上午 10:24:43"/>
  <p:tag name="TAGTIMESTAMP" val="2023/5/2 上午 10:24:43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5/2 上午 10:24:55"/>
  <p:tag name="TAGTIMESTAMP" val="2023/5/2 上午 10:24:55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5/2 上午 10:25:02"/>
  <p:tag name="TAGTIMESTAMP" val="2023/5/2 上午 10:25:02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3/5/2 上午 10:25:09"/>
  <p:tag name="TAGTIMESTAMP" val="2023/5/2 上午 10:25:09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5/2 上午 10:24:45"/>
  <p:tag name="TAGTIMESTAMP" val="2023/5/2 上午 10:24:45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5/2 上午 10:24:56"/>
  <p:tag name="TAGTIMESTAMP" val="2023/5/2 上午 10:24:56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5/2 上午 10:24:35"/>
  <p:tag name="TAGTIMESTAMP" val="2023/5/2 上午 10:24:35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5/2 上午 10:24:53"/>
  <p:tag name="TAGTIMESTAMP" val="2023/5/2 上午 10:24:53"/>
  <p:tag name="CHARTTYPE" val="GC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5/2 上午 10:25:00"/>
  <p:tag name="TAGTIMESTAMP" val="2023/5/2 上午 10:25:00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5/2 上午 10:24:36"/>
  <p:tag name="TAGTIMESTAMP" val="2023/5/2 上午 10:24:36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5/2 上午 10:24:55"/>
  <p:tag name="TAGTIMESTAMP" val="2023/5/2 上午 10:24:55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5/2 上午 10:25:04"/>
  <p:tag name="TAGTIMESTAMP" val="2023/5/2 上午 10:25:04"/>
  <p:tag name="CHARTTYPE" val="G"/>
  <p:tag name="WORKBOOKFILENAME" val="C:\Users\Administrator\Documents\週報\大中票券債券市場展望雙週報20230502.pptx"/>
  <p:tag name="WORKSHEETNAME" val="C:\Users\Administrator\Documents\週報\大中票券債券市場展望雙週報2023050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7757</TotalTime>
  <Words>371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282</cp:revision>
  <dcterms:created xsi:type="dcterms:W3CDTF">2018-04-19T05:44:13Z</dcterms:created>
  <dcterms:modified xsi:type="dcterms:W3CDTF">2023-05-02T03:39:11Z</dcterms:modified>
</cp:coreProperties>
</file>