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5_15_13_51_2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5_15_13_51_3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5_15_13_51_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3_5_15_13_51_2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3_5_15_13_51_3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5_15_13_51_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5_15_13_51_1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5_15_13_51_2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5_15_13_51_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5_15_13_51_2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5_15_13_51_3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5_15_13_51_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2023/05/15</a:t>
            </a:r>
            <a:endParaRPr lang="en-US" altLang="zh-TW" dirty="0"/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9B065BD5-4060-A01D-D3F8-5BE6ED69878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78FC55E6-EC39-EAEF-1EFD-3A72518DE93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1D47AFAC-CD44-A15B-2D67-768CB230475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C0087BD9-8B30-76E4-C515-9418B5C76BB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EA8C8B88-C96D-9B8E-C495-FF94879A620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E3B15302-5F79-8A3B-D97C-DFBDB97CA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909418"/>
              </p:ext>
            </p:extLst>
          </p:nvPr>
        </p:nvGraphicFramePr>
        <p:xfrm>
          <a:off x="548797" y="1268760"/>
          <a:ext cx="8138003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924748" progId="Excel.Sheet.12">
                  <p:embed/>
                </p:oleObj>
              </mc:Choice>
              <mc:Fallback>
                <p:oleObj name="Worksheet" r:id="rId2" imgW="7543800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8797" y="1268760"/>
                        <a:ext cx="8138003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利率月線與季線目前有走平轉為向下的跡象。目前技術線型趨向整理，市場等候陸續公布之經濟數據以釐清方向。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數據。目前市場預期美國六月升息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碼的機率偏低，但無法排除。緊縮政策的遞延效果，讓交易商難以明確衡量政策有效性。而美國政府債務上限的逼近也為市場增添變數。台債方面，債市氣氛依舊偏多，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年期公債利率亦來到今年低點。在養券成本墊高的情況下，應會限制交易商追多的決心。預估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1.12%~1.25%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1.18%~1.36%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公債利率近兩周仍呈現盤整格局，雖然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月初升息後，暗示可能暫緩升息，但是經濟數據在經濟成長與通膨方面出現歧異，令債市利率上下震盪。美債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3.4625%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。台債利率市場，雖受美債利率影響，但偏下跌居多。顯示台灣市場預期央行不升息的機率較美國為高，債市氣氛有利多方。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60457DD3-09A7-F24A-CE26-F5FBEF7F54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FEDD6FCC-6A23-17FE-07E7-82479186E06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03CC666F-3767-AEE9-EC98-25EB4AB4F47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557E831A-2A50-F039-CFE1-7B764B8B543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BD9E0C3B-6837-A0FE-C13A-5C78B0FEF35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4E0F30FD-750A-069F-D77B-48827514699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24217A1D-5340-FF81-562F-455CF325BC0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5/15 下午 01:51:12"/>
  <p:tag name="TAGTIMESTAMP" val="2023/5/15 下午 01:51:12"/>
  <p:tag name="CHARTTYPE" val="G"/>
  <p:tag name="WORKBOOKFILENAME" val="C:\Users\Administrator\Documents\週報\大中票券債券市場展望雙週報20230515.pptx"/>
  <p:tag name="WORKSHEETNAME" val="C:\Users\Administrator\Documents\週報\大中票券債券市場展望雙週報2023051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5/15 下午 01:51:12"/>
  <p:tag name="TAGTIMESTAMP" val="2023/5/15 下午 01:51:12"/>
  <p:tag name="CHARTTYPE" val="ECWB"/>
  <p:tag name="WORKBOOKFILENAME" val="C:\Users\Administrator\Documents\週報\大中票券債券市場展望雙週報20230515.pptx"/>
  <p:tag name="WORKSHEETNAME" val="C:\Users\Administrator\Documents\週報\大中票券債券市場展望雙週報2023051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5/15 下午 01:51:33"/>
  <p:tag name="TAGTIMESTAMP" val="2023/5/15 下午 01:51:33"/>
  <p:tag name="CHARTTYPE" val="G"/>
  <p:tag name="WORKBOOKFILENAME" val="C:\Users\Administrator\Documents\週報\大中票券債券市場展望雙週報20230515.pptx"/>
  <p:tag name="WORKSHEETNAME" val="C:\Users\Administrator\Documents\週報\大中票券債券市場展望雙週報2023051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5/15 下午 01:51:40"/>
  <p:tag name="TAGTIMESTAMP" val="2023/5/15 下午 01:51:40"/>
  <p:tag name="CHARTTYPE" val="G"/>
  <p:tag name="WORKBOOKFILENAME" val="C:\Users\Administrator\Documents\週報\大中票券債券市場展望雙週報20230515.pptx"/>
  <p:tag name="WORKSHEETNAME" val="C:\Users\Administrator\Documents\週報\大中票券債券市場展望雙週報2023051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5/15 下午 01:51:21"/>
  <p:tag name="TAGTIMESTAMP" val="2023/5/15 下午 01:51:21"/>
  <p:tag name="CHARTTYPE" val="G"/>
  <p:tag name="WORKBOOKFILENAME" val="C:\Users\Administrator\Documents\週報\大中票券債券市場展望雙週報20230515.pptx"/>
  <p:tag name="WORKSHEETNAME" val="C:\Users\Administrator\Documents\週報\大中票券債券市場展望雙週報2023051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5/15 下午 01:51:34"/>
  <p:tag name="TAGTIMESTAMP" val="2023/5/15 下午 01:51:34"/>
  <p:tag name="CHARTTYPE" val="G"/>
  <p:tag name="WORKBOOKFILENAME" val="C:\Users\Administrator\Documents\週報\大中票券債券市場展望雙週報20230515.pptx"/>
  <p:tag name="WORKSHEETNAME" val="C:\Users\Administrator\Documents\週報\大中票券債券市場展望雙週報2023051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5/15 下午 01:51:14"/>
  <p:tag name="TAGTIMESTAMP" val="2023/5/15 下午 01:51:14"/>
  <p:tag name="CHARTTYPE" val="G"/>
  <p:tag name="WORKBOOKFILENAME" val="C:\Users\Administrator\Documents\週報\大中票券債券市場展望雙週報20230515.pptx"/>
  <p:tag name="WORKSHEETNAME" val="C:\Users\Administrator\Documents\週報\大中票券債券市場展望雙週報2023051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5/15 下午 01:51:31"/>
  <p:tag name="TAGTIMESTAMP" val="2023/5/15 下午 01:51:31"/>
  <p:tag name="CHARTTYPE" val="GC"/>
  <p:tag name="WORKBOOKFILENAME" val="C:\Users\Administrator\Documents\週報\大中票券債券市場展望雙週報20230515.pptx"/>
  <p:tag name="WORKSHEETNAME" val="C:\Users\Administrator\Documents\週報\大中票券債券市場展望雙週報2023051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5/15 下午 01:51:39"/>
  <p:tag name="TAGTIMESTAMP" val="2023/5/15 下午 01:51:39"/>
  <p:tag name="CHARTTYPE" val="G"/>
  <p:tag name="WORKBOOKFILENAME" val="C:\Users\Administrator\Documents\週報\大中票券債券市場展望雙週報20230515.pptx"/>
  <p:tag name="WORKSHEETNAME" val="C:\Users\Administrator\Documents\週報\大中票券債券市場展望雙週報2023051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5/15 下午 01:51:14"/>
  <p:tag name="TAGTIMESTAMP" val="2023/5/15 下午 01:51:14"/>
  <p:tag name="CHARTTYPE" val="G"/>
  <p:tag name="WORKBOOKFILENAME" val="C:\Users\Administrator\Documents\週報\大中票券債券市場展望雙週報20230515.pptx"/>
  <p:tag name="WORKSHEETNAME" val="C:\Users\Administrator\Documents\週報\大中票券債券市場展望雙週報2023051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5/15 下午 01:51:34"/>
  <p:tag name="TAGTIMESTAMP" val="2023/5/15 下午 01:51:34"/>
  <p:tag name="CHARTTYPE" val="G"/>
  <p:tag name="WORKBOOKFILENAME" val="C:\Users\Administrator\Documents\週報\大中票券債券市場展望雙週報20230515.pptx"/>
  <p:tag name="WORKSHEETNAME" val="C:\Users\Administrator\Documents\週報\大中票券債券市場展望雙週報2023051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5/15 下午 01:51:42"/>
  <p:tag name="TAGTIMESTAMP" val="2023/5/15 下午 01:51:42"/>
  <p:tag name="CHARTTYPE" val="G"/>
  <p:tag name="WORKBOOKFILENAME" val="C:\Users\Administrator\Documents\週報\大中票券債券市場展望雙週報20230515.pptx"/>
  <p:tag name="WORKSHEETNAME" val="C:\Users\Administrator\Documents\週報\大中票券債券市場展望雙週報2023051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8038</TotalTime>
  <Words>373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281</cp:revision>
  <dcterms:created xsi:type="dcterms:W3CDTF">2018-04-19T05:44:13Z</dcterms:created>
  <dcterms:modified xsi:type="dcterms:W3CDTF">2023-05-15T07:17:30Z</dcterms:modified>
</cp:coreProperties>
</file>