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5_29_11_8_4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5_29_11_8_5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5_29_11_8_2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5_29_11_8_3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5_29_11_8_4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5_29_11_8_5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5_29_11_9_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5_29_11_8_2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5_29_11_8_3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5_29_11_8_4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5_29_11_8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5_29_11_8_4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5_29_11_8_5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5_29_11_8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2023/05/29</a:t>
            </a:r>
            <a:endParaRPr lang="en-US" altLang="zh-TW" dirty="0"/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6E51A4B9-2794-BE9D-21C0-CC8315178A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2B327104-8AA9-60E2-BA80-BE91FE20E55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CBA4BBBD-4A23-8EF2-4042-1F1CDFC1F3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2177913E-C204-C73F-CB3A-192CB9E6247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F614F029-2191-1562-1C86-D7BE02B38A0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89FAE128-AB3D-B1AB-6ABD-8EADBA09D83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B1725A89-35C1-69FE-846A-C0A07E18E94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948948D-85C4-FC14-0CAF-B36CD0CFD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060283"/>
              </p:ext>
            </p:extLst>
          </p:nvPr>
        </p:nvGraphicFramePr>
        <p:xfrm>
          <a:off x="457200" y="1268760"/>
          <a:ext cx="8229600" cy="535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134152" progId="Excel.Sheet.12">
                  <p:embed/>
                </p:oleObj>
              </mc:Choice>
              <mc:Fallback>
                <p:oleObj name="Worksheet" r:id="rId2" imgW="7543800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35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利率月線呈現上揚走勢而季線走勢仍向下，兩者形成交叉，近期走勢預估呈區間大幅整理。市場關注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是否暫停升息。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製造業指數等等。台灣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數據。雖然聯準會主席曾暗示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可能暫停升息，但市場氣氛隨著經濟數據改變，目前期貨市場顯示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月再度升息的機率超過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利率近期區間已經上移至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3.60%~3.80%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附近，仍有上揚空間。台債市場，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公債利率近期走勢呈現低檔整理，交投清淡，但公司債發行市場熱絡，利率逢高擇優標的布局仍是首選。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利率從區間低檔反彈上漲，美債利率受到債務上限談判干擾，另外受到通膨數據降溫有限且數位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官員發表鷹派談話，令原本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月暫停升息的機率下降，升息預期再度推動美債利率走高。美債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3.7983%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。台灣公債利率仍在低檔整理，雖然美債利率上漲，但台債利率漲幅有限，且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年期公債新券標售結果符合預期，債市氣氛不偏空。上週，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1.1725%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441BB90B-DEF2-2752-2C4E-1FC0BF9F56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258112ED-C332-7B0D-12D1-C0D0CB35239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F6949FC3-C90C-63EB-F1D3-FCBFCECE30E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732A221-A76F-161F-9B7A-F67012E289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9E11914F-15FB-8281-0288-5B276239A10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F3953689-126B-F6DE-74CE-1C8D673880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9D0D758-2427-4281-25DD-1C784659F16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5/29 上午 11:08:34"/>
  <p:tag name="TAGTIMESTAMP" val="2023/5/29 上午 11:08:34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5/29 上午 11:08:28"/>
  <p:tag name="TAGTIMESTAMP" val="2023/5/29 上午 11:08:28"/>
  <p:tag name="CHARTTYPE" val="ECWB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5/29 上午 11:08:39"/>
  <p:tag name="TAGTIMESTAMP" val="2023/5/29 上午 11:08:39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5/29 上午 11:08:52"/>
  <p:tag name="TAGTIMESTAMP" val="2023/5/29 上午 11:08:52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5/29 上午 11:09:00"/>
  <p:tag name="TAGTIMESTAMP" val="2023/5/29 上午 11:09:00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5/29 上午 11:09:07"/>
  <p:tag name="TAGTIMESTAMP" val="2023/5/29 上午 11:09:07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5/29 上午 11:08:41"/>
  <p:tag name="TAGTIMESTAMP" val="2023/5/29 上午 11:08:41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5/29 上午 11:08:52"/>
  <p:tag name="TAGTIMESTAMP" val="2023/5/29 上午 11:08:52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5/29 上午 11:08:34"/>
  <p:tag name="TAGTIMESTAMP" val="2023/5/29 上午 11:08:34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5/29 上午 11:08:49"/>
  <p:tag name="TAGTIMESTAMP" val="2023/5/29 上午 11:08:49"/>
  <p:tag name="CHARTTYPE" val="GC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5/29 上午 11:08:57"/>
  <p:tag name="TAGTIMESTAMP" val="2023/5/29 上午 11:08:57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5/29 上午 11:08:34"/>
  <p:tag name="TAGTIMESTAMP" val="2023/5/29 上午 11:08:34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5/29 上午 11:08:51"/>
  <p:tag name="TAGTIMESTAMP" val="2023/5/29 上午 11:08:51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5/29 上午 11:08:58"/>
  <p:tag name="TAGTIMESTAMP" val="2023/5/29 上午 11:08:58"/>
  <p:tag name="CHARTTYPE" val="G"/>
  <p:tag name="WORKBOOKFILENAME" val="C:\Users\Administrator\Documents\週報\大中票券債券市場展望雙週報20230529.pptx"/>
  <p:tag name="WORKSHEETNAME" val="C:\Users\Administrator\Documents\週報\大中票券債券市場展望雙週報2023052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7873</TotalTime>
  <Words>392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285</cp:revision>
  <dcterms:created xsi:type="dcterms:W3CDTF">2018-04-19T05:44:13Z</dcterms:created>
  <dcterms:modified xsi:type="dcterms:W3CDTF">2023-05-29T03:57:00Z</dcterms:modified>
</cp:coreProperties>
</file>