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2023/7/11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2023/7/11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2023/7/11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2023/7/11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2023/7/11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2023/7/11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2023/7/11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3_7_11_11_10_53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3_7_11_11_11_3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3_7_11_11_10_27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3_7_11_11_10_40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3_7_11_11_10_53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3_7_11_11_10_30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3_7_11_11_10_43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3_7_11_11_10_53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3_7_11_11_10_30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3_7_11_11_10_53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3_7_11_11_11_0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3_7_11_11_10_30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2023/07/10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84AD5A55-D72E-9D4F-F269-1C7A3A90195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CB66BF4B-0BD2-7517-3ED0-430A4CC955E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F2B48172-547E-EC9A-C52D-082FA921D11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42FE72D2-0544-2F04-E26B-A0D56773CA3D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5D739B70-90E5-5A17-1EE9-723CBFAD7C3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D0068168-5083-B4C8-2372-BAD0A8DEE5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167509"/>
              </p:ext>
            </p:extLst>
          </p:nvPr>
        </p:nvGraphicFramePr>
        <p:xfrm>
          <a:off x="539552" y="1284907"/>
          <a:ext cx="8064896" cy="5384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43800" imgH="5248202" progId="Excel.Sheet.12">
                  <p:embed/>
                </p:oleObj>
              </mc:Choice>
              <mc:Fallback>
                <p:oleObj name="Worksheet" r:id="rId2" imgW="7543800" imgH="524820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9552" y="1284907"/>
                        <a:ext cx="8064896" cy="5384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利率月線與季線持續上揚。目前技術線型偏向高檔整理。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月成屋銷售、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月新屋開工，歐元區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數據。目前市場預期美國七月升息一碼。應觀察美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數據走勢來預估通膨壓力是否在減緩中。台債方面，因通膨壓力漸緩解，債市氣氛偏多，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年期公債利率與美債利率走勢脫鉤。惟目前養券成本仍高，多方追價有限，然利率逢高買氣尚佳。預估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1.13%~1.23%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1.30%~1.48%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公債利率近兩周呈現上揚走勢，由於就業市場數據猶有韌性，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會議升息機率上攀至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以上。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服務業指數亦優於預期，都令美債利率近期走揚。美債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上周五收在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4.0616%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。台債利率市場，由於台灣通膨數據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月續放緩，市場預期央行第三季政策不變的機率大，台債氣氛不空。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上周收盤利率為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1.174%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453CC5EB-2CAB-0EEE-03CF-9D058667446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CEC84317-AFF2-A766-61E8-C5F2ACF123A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2891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2514CC26-4741-CAEF-EB8E-BA8412E9252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1496DB46-4D1E-09A3-956F-72076E6A5D5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A39E6B51-F104-4161-31DA-B4F8A6A0C90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C86D10BF-42A6-AF82-CF87-2C9AB90BF74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C139F095-CDBC-F238-CB9F-CDA6CE091109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3/7/11 上午 11:10:38"/>
  <p:tag name="TAGTIMESTAMP" val="2023/7/11 上午 11:10:38"/>
  <p:tag name="CHARTTYPE" val="G"/>
  <p:tag name="WORKBOOKFILENAME" val="C:\Users\Administrator\Documents\週報\大中票券債券市場展望雙週報20230710.pptx"/>
  <p:tag name="WORKSHEETNAME" val="C:\Users\Administrator\Documents\週報\大中票券債券市場展望雙週報20230710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3/7/11 上午 11:10:33"/>
  <p:tag name="TAGTIMESTAMP" val="2023/7/11 上午 11:10:33"/>
  <p:tag name="CHARTTYPE" val="ECWB"/>
  <p:tag name="WORKBOOKFILENAME" val="C:\Users\Administrator\Documents\週報\大中票券債券市場展望雙週報20230710.pptx"/>
  <p:tag name="WORKSHEETNAME" val="C:\Users\Administrator\Documents\週報\大中票券債券市場展望雙週報20230710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3/7/11 上午 11:10:45"/>
  <p:tag name="TAGTIMESTAMP" val="2023/7/11 上午 11:10:45"/>
  <p:tag name="CHARTTYPE" val="G"/>
  <p:tag name="WORKBOOKFILENAME" val="C:\Users\Administrator\Documents\週報\大中票券債券市場展望雙週報20230710.pptx"/>
  <p:tag name="WORKSHEETNAME" val="C:\Users\Administrator\Documents\週報\大中票券債券市場展望雙週報20230710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3/7/11 上午 11:10:59"/>
  <p:tag name="TAGTIMESTAMP" val="2023/7/11 上午 11:10:59"/>
  <p:tag name="CHARTTYPE" val="G"/>
  <p:tag name="WORKBOOKFILENAME" val="C:\Users\Administrator\Documents\週報\大中票券債券市場展望雙週報20230710.pptx"/>
  <p:tag name="WORKSHEETNAME" val="C:\Users\Administrator\Documents\週報\大中票券債券市場展望雙週報20230710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3/7/11 上午 11:10:47"/>
  <p:tag name="TAGTIMESTAMP" val="2023/7/11 上午 11:10:47"/>
  <p:tag name="CHARTTYPE" val="G"/>
  <p:tag name="WORKBOOKFILENAME" val="C:\Users\Administrator\Documents\週報\大中票券債券市場展望雙週報20230710.pptx"/>
  <p:tag name="WORKSHEETNAME" val="C:\Users\Administrator\Documents\週報\大中票券債券市場展望雙週報20230710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3/7/11 上午 11:10:59"/>
  <p:tag name="TAGTIMESTAMP" val="2023/7/11 上午 11:10:59"/>
  <p:tag name="CHARTTYPE" val="G"/>
  <p:tag name="WORKBOOKFILENAME" val="C:\Users\Administrator\Documents\週報\大中票券債券市場展望雙週報20230710.pptx"/>
  <p:tag name="WORKSHEETNAME" val="C:\Users\Administrator\Documents\週報\大中票券債券市場展望雙週報20230710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3/7/11 上午 11:10:38"/>
  <p:tag name="TAGTIMESTAMP" val="2023/7/11 上午 11:10:38"/>
  <p:tag name="CHARTTYPE" val="G"/>
  <p:tag name="WORKBOOKFILENAME" val="C:\Users\Administrator\Documents\週報\大中票券債券市場展望雙週報20230710.pptx"/>
  <p:tag name="WORKSHEETNAME" val="C:\Users\Administrator\Documents\週報\大中票券債券市場展望雙週報20230710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3/7/11 上午 11:10:55"/>
  <p:tag name="TAGTIMESTAMP" val="2023/7/11 上午 11:10:55"/>
  <p:tag name="CHARTTYPE" val="GC"/>
  <p:tag name="WORKBOOKFILENAME" val="C:\Users\Administrator\Documents\週報\大中票券債券市場展望雙週報20230710.pptx"/>
  <p:tag name="WORKSHEETNAME" val="C:\Users\Administrator\Documents\週報\大中票券債券市場展望雙週報20230710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3/7/11 上午 11:11:04"/>
  <p:tag name="TAGTIMESTAMP" val="2023/7/11 上午 11:11:04"/>
  <p:tag name="CHARTTYPE" val="G"/>
  <p:tag name="WORKBOOKFILENAME" val="C:\Users\Administrator\Documents\週報\大中票券債券市場展望雙週報20230710.pptx"/>
  <p:tag name="WORKSHEETNAME" val="C:\Users\Administrator\Documents\週報\大中票券債券市場展望雙週報20230710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3/7/11 上午 11:10:38"/>
  <p:tag name="TAGTIMESTAMP" val="2023/7/11 上午 11:10:38"/>
  <p:tag name="CHARTTYPE" val="G"/>
  <p:tag name="WORKBOOKFILENAME" val="C:\Users\Administrator\Documents\週報\大中票券債券市場展望雙週報20230710.pptx"/>
  <p:tag name="WORKSHEETNAME" val="C:\Users\Administrator\Documents\週報\大中票券債券市場展望雙週報20230710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3/7/11 上午 11:10:59"/>
  <p:tag name="TAGTIMESTAMP" val="2023/7/11 上午 11:10:59"/>
  <p:tag name="CHARTTYPE" val="G"/>
  <p:tag name="WORKBOOKFILENAME" val="C:\Users\Administrator\Documents\週報\大中票券債券市場展望雙週報20230710.pptx"/>
  <p:tag name="WORKSHEETNAME" val="C:\Users\Administrator\Documents\週報\大中票券債券市場展望雙週報20230710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3/7/11 上午 11:11:08"/>
  <p:tag name="TAGTIMESTAMP" val="2023/7/11 上午 11:11:08"/>
  <p:tag name="CHARTTYPE" val="G"/>
  <p:tag name="WORKBOOKFILENAME" val="C:\Users\Administrator\Documents\週報\大中票券債券市場展望雙週報20230710.pptx"/>
  <p:tag name="WORKSHEETNAME" val="C:\Users\Administrator\Documents\週報\大中票券債券市場展望雙週報20230710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8451</TotalTime>
  <Words>350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289</cp:revision>
  <dcterms:created xsi:type="dcterms:W3CDTF">2018-04-19T05:44:13Z</dcterms:created>
  <dcterms:modified xsi:type="dcterms:W3CDTF">2023-07-11T05:54:01Z</dcterms:modified>
</cp:coreProperties>
</file>