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2023/7/24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2023/7/24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2023/7/24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2023/7/24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2023/7/24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2023/7/24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2023/7/24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2023/7/24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2023/7/24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2023/7/24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2023/7/24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2023/7/24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3_7_24_10_9_57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3_7_24_10_10_9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3_7_24_10_9_46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3_7_24_10_9_58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3_7_24_10_10_9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3_7_24_10_10_19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0UwMDZGNzk0NzI3NENENE_2023_7_24_10_10_29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3_7_24_10_9_46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3_7_24_10_10_9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3_7_24_10_10_19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3_7_24_10_9_46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3_7_24_10_10_9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3_7_24_10_10_17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3_7_24_10_9_44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2023/07/24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00E9E7A6-A91E-FA4E-1196-54D3F52044A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CABFFF0B-4DB7-028D-F4CA-98108CD2EE3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40EAEA02-05D8-0C50-952A-1646FA752DB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02658530-C936-8EEC-DC5D-CDD33363D9E2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1C679BCB-4F41-6D16-E3D0-28303951EDBA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7" name="G 21">
            <a:extLst>
              <a:ext uri="{FF2B5EF4-FFF2-40B4-BE49-F238E27FC236}">
                <a16:creationId xmlns:a16="http://schemas.microsoft.com/office/drawing/2014/main" id="{202B44B7-8DDA-A7F3-E845-A5BA69219054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LIBOR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7" name="G 53">
            <a:extLst>
              <a:ext uri="{FF2B5EF4-FFF2-40B4-BE49-F238E27FC236}">
                <a16:creationId xmlns:a16="http://schemas.microsoft.com/office/drawing/2014/main" id="{B5D7525C-3744-B714-CF03-845B54A80542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8507288" cy="4752528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0D828DFE-6D67-5A3B-823F-CCFB86BFCE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403500"/>
              </p:ext>
            </p:extLst>
          </p:nvPr>
        </p:nvGraphicFramePr>
        <p:xfrm>
          <a:off x="683568" y="1196753"/>
          <a:ext cx="7848872" cy="5549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43800" imgH="7553289" progId="Excel.Sheet.12">
                  <p:embed/>
                </p:oleObj>
              </mc:Choice>
              <mc:Fallback>
                <p:oleObj name="Worksheet" r:id="rId2" imgW="7543800" imgH="75532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3568" y="1196753"/>
                        <a:ext cx="7848872" cy="5549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利率目前月線與季線仍呈上升趨勢，但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4.0%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以上今年已經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做頭二次，利率再漲的空間有限。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月升息後若不再升息，美債利率高點浮現。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月耐久財訂單、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PCE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核心平減指數、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月成屋待完成銷售。德國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企業景氣指數。台灣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月失業率。現已確定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7/26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日將升息一碼，期貨市場顯示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月不升息的機率大。後續經濟數據將可觀察貨幣政策緊縮效果，預期繼續呈現放緩跡象。台債市場，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公債利率在清淡交投中，偏低整理。操作上，台債建議在初級市場標售布局。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利率走在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3.70%~4.0%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的區間整理，在月初對升息的熱切預期被隨之而來的通膨數據降溫後，美債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利率連跌至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3.70%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附近止穩後反彈；目前預期本周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會議將升息一碼，但可能是升息循環的最後一次升息。美債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利率最新收在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3.8349%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年期新券標售符合預期，債市利率則跟隨美債利率，順勢走跌。但因為養券成本偏高，交易商追價謹慎。上週，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1.1575%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1.079%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BF324A06-2D6A-DC60-875D-19F1C5AEFAF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0C2A298A-CCC0-3237-4655-F90EEE793D4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4CBF392B-9744-06A9-840D-574DC0EBA26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FAA5485B-A85B-687A-6FEA-3737BD0F80B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A681927D-7B4C-DD35-3C61-ABDDD1E7B6C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F047DE92-B215-54EC-0559-F033E22A994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E64F4141-1B51-3D6E-7406-C7BD17382ADF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3/7/24 上午 10:09:51"/>
  <p:tag name="TAGTIMESTAMP" val="2023/7/24 上午 10:09:51"/>
  <p:tag name="CHARTTYPE" val="G"/>
  <p:tag name="WORKBOOKFILENAME" val="C:\Users\Administrator\Documents\週報\大中票券債券市場展望雙週報20230724.pptx"/>
  <p:tag name="WORKSHEETNAME" val="C:\Users\Administrator\Documents\週報\大中票券債券市場展望雙週報20230724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3/7/24 上午 10:09:50"/>
  <p:tag name="TAGTIMESTAMP" val="2023/7/24 上午 10:09:50"/>
  <p:tag name="CHARTTYPE" val="ECWB"/>
  <p:tag name="WORKBOOKFILENAME" val="C:\Users\Administrator\Documents\週報\大中票券債券市場展望雙週報20230724.pptx"/>
  <p:tag name="WORKSHEETNAME" val="C:\Users\Administrator\Documents\週報\大中票券債券市場展望雙週報20230724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3/7/24 上午 10:10:03"/>
  <p:tag name="TAGTIMESTAMP" val="2023/7/24 上午 10:10:03"/>
  <p:tag name="CHARTTYPE" val="G"/>
  <p:tag name="WORKBOOKFILENAME" val="C:\Users\Administrator\Documents\週報\大中票券債券市場展望雙週報20230724.pptx"/>
  <p:tag name="WORKSHEETNAME" val="C:\Users\Administrator\Documents\週報\大中票券債券市場展望雙週報20230724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3/7/24 上午 10:10:15"/>
  <p:tag name="TAGTIMESTAMP" val="2023/7/24 上午 10:10:15"/>
  <p:tag name="CHARTTYPE" val="G"/>
  <p:tag name="WORKBOOKFILENAME" val="C:\Users\Administrator\Documents\週報\大中票券債券市場展望雙週報20230724.pptx"/>
  <p:tag name="WORKSHEETNAME" val="C:\Users\Administrator\Documents\週報\大中票券債券市場展望雙週報20230724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3/7/24 上午 10:10:24"/>
  <p:tag name="TAGTIMESTAMP" val="2023/7/24 上午 10:10:24"/>
  <p:tag name="CHARTTYPE" val="G"/>
  <p:tag name="WORKBOOKFILENAME" val="C:\Users\Administrator\Documents\週報\大中票券債券市場展望雙週報20230724.pptx"/>
  <p:tag name="WORKSHEETNAME" val="C:\Users\Administrator\Documents\週報\大中票券債券市場展望雙週報20230724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53"/>
  <p:tag name="RANGENAME" val="&lt;_bbchartsh_Q0UwMDZGNzk0NzI3NENENE&gt;"/>
  <p:tag name="TYPENAME" val="BloombergGChartBMPType"/>
  <p:tag name="FILETIMESTAMP" val="2023/7/24 上午 10:10:33"/>
  <p:tag name="TAGTIMESTAMP" val="2023/7/24 上午 10:10:33"/>
  <p:tag name="CHARTTYPE" val="G"/>
  <p:tag name="WORKBOOKFILENAME" val="C:\Users\Administrator\Documents\週報\大中票券債券市場展望雙週報20230724.pptx"/>
  <p:tag name="WORKSHEETNAME" val="C:\Users\Administrator\Documents\週報\大中票券債券市場展望雙週報20230724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3/7/24 上午 10:10:14"/>
  <p:tag name="TAGTIMESTAMP" val="2023/7/24 上午 10:10:14"/>
  <p:tag name="CHARTTYPE" val="G"/>
  <p:tag name="WORKBOOKFILENAME" val="C:\Users\Administrator\Documents\週報\大中票券債券市場展望雙週報20230724.pptx"/>
  <p:tag name="WORKSHEETNAME" val="C:\Users\Administrator\Documents\週報\大中票券債券市場展望雙週報20230724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3/7/24 上午 10:10:23"/>
  <p:tag name="TAGTIMESTAMP" val="2023/7/24 上午 10:10:23"/>
  <p:tag name="CHARTTYPE" val="G"/>
  <p:tag name="WORKBOOKFILENAME" val="C:\Users\Administrator\Documents\週報\大中票券債券市場展望雙週報20230724.pptx"/>
  <p:tag name="WORKSHEETNAME" val="C:\Users\Administrator\Documents\週報\大中票券債券市場展望雙週報20230724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3/7/24 上午 10:09:51"/>
  <p:tag name="TAGTIMESTAMP" val="2023/7/24 上午 10:09:51"/>
  <p:tag name="CHARTTYPE" val="G"/>
  <p:tag name="WORKBOOKFILENAME" val="C:\Users\Administrator\Documents\週報\大中票券債券市場展望雙週報20230724.pptx"/>
  <p:tag name="WORKSHEETNAME" val="C:\Users\Administrator\Documents\週報\大中票券債券市場展望雙週報20230724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3/7/24 上午 10:10:12"/>
  <p:tag name="TAGTIMESTAMP" val="2023/7/24 上午 10:10:12"/>
  <p:tag name="CHARTTYPE" val="GC"/>
  <p:tag name="WORKBOOKFILENAME" val="C:\Users\Administrator\Documents\週報\大中票券債券市場展望雙週報20230724.pptx"/>
  <p:tag name="WORKSHEETNAME" val="C:\Users\Administrator\Documents\週報\大中票券債券市場展望雙週報20230724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3/7/24 上午 10:10:20"/>
  <p:tag name="TAGTIMESTAMP" val="2023/7/24 上午 10:10:20"/>
  <p:tag name="CHARTTYPE" val="G"/>
  <p:tag name="WORKBOOKFILENAME" val="C:\Users\Administrator\Documents\週報\大中票券債券市場展望雙週報20230724.pptx"/>
  <p:tag name="WORKSHEETNAME" val="C:\Users\Administrator\Documents\週報\大中票券債券市場展望雙週報20230724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3/7/24 上午 10:09:50"/>
  <p:tag name="TAGTIMESTAMP" val="2023/7/24 上午 10:09:50"/>
  <p:tag name="CHARTTYPE" val="G"/>
  <p:tag name="WORKBOOKFILENAME" val="C:\Users\Administrator\Documents\週報\大中票券債券市場展望雙週報20230724.pptx"/>
  <p:tag name="WORKSHEETNAME" val="C:\Users\Administrator\Documents\週報\大中票券債券市場展望雙週報20230724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3/7/24 上午 10:10:01"/>
  <p:tag name="TAGTIMESTAMP" val="2023/7/24 上午 10:10:01"/>
  <p:tag name="CHARTTYPE" val="G"/>
  <p:tag name="WORKBOOKFILENAME" val="C:\Users\Administrator\Documents\週報\大中票券債券市場展望雙週報20230724.pptx"/>
  <p:tag name="WORKSHEETNAME" val="C:\Users\Administrator\Documents\週報\大中票券債券市場展望雙週報20230724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3/7/24 上午 10:10:15"/>
  <p:tag name="TAGTIMESTAMP" val="2023/7/24 上午 10:10:15"/>
  <p:tag name="CHARTTYPE" val="G"/>
  <p:tag name="WORKBOOKFILENAME" val="C:\Users\Administrator\Documents\週報\大中票券債券市場展望雙週報20230724.pptx"/>
  <p:tag name="WORKSHEETNAME" val="C:\Users\Administrator\Documents\週報\大中票券債券市場展望雙週報20230724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8148</TotalTime>
  <Words>412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LIBOR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289</cp:revision>
  <dcterms:created xsi:type="dcterms:W3CDTF">2018-04-19T05:44:13Z</dcterms:created>
  <dcterms:modified xsi:type="dcterms:W3CDTF">2023-07-24T03:57:18Z</dcterms:modified>
</cp:coreProperties>
</file>