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73" r:id="rId15"/>
    <p:sldId id="267" r:id="rId16"/>
    <p:sldId id="268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>
      <p:cViewPr varScale="1">
        <p:scale>
          <a:sx n="108" d="100"/>
          <a:sy n="108" d="100"/>
        </p:scale>
        <p:origin x="16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2023/8/7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3_8_7_10_6_30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3_8_7_10_6_40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3_8_7_10_6_17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23_8_7_10_6_28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MTBCMzAxRDYzNDBENEQ5MT_2023_8_7_10_6_39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3_8_7_10_6_21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3_8_7_10_6_30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3_8_7_10_6_40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3_8_7_10_6_21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3_8_7_10_6_39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3_8_7_10_6_45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3_8_7_10_6_20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2023/08/07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B812300B-B590-D3C9-C7F9-4B6B4FC990A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8639196A-4A32-C71D-3DB8-FA8E77C5797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0484C303-D058-66C8-576A-47271211DC9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2E704B83-0033-E19C-3AE5-2039E26DC8D0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B9CBF37D-14A1-9A3F-21C1-0479792D6955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198715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A20E31AA-1A08-1A5F-488A-459B7F4F94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015216"/>
              </p:ext>
            </p:extLst>
          </p:nvPr>
        </p:nvGraphicFramePr>
        <p:xfrm>
          <a:off x="611560" y="1329511"/>
          <a:ext cx="7848872" cy="5460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543800" imgH="5248202" progId="Excel.Sheet.12">
                  <p:embed/>
                </p:oleObj>
              </mc:Choice>
              <mc:Fallback>
                <p:oleObj name="Worksheet" r:id="rId2" imgW="7543800" imgH="524820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1560" y="1329511"/>
                        <a:ext cx="7848872" cy="54605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利率月線與季線持續上揚。在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上方，有整理後再上揚的機會。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在經濟數據方面，即將公布台灣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數據，美國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月密大消費信心數據，歐元區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數據。近期的就業報告顯示勞動市場持續降溫，通膨可望逐漸下滑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，但美債籌碼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面需要市場再消化。台債方面，雖然預期央行停止升息，但養券成本高，且美債利率再度收在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上方，給台債市場利率帶來補漲機會，惟利率高檔區間有限。預估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1.15%~1.23%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。利率交換市場，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1.40%~1.55%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公債利率近兩周主要呈現上揚走勢，由於日本央行調高貨幣政策靈活度，且面臨惠譽調降美國信用評等加上美國財政部下半年擴大發債，推動利率上漲超過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，一度逼近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4.20%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。後因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月就業報告縮減利率漲幅。美債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上周五收在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4.0338%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。台債利率市場，因養券成本仍高，且美債利率漲幅較大，帶動台公債利率上揚，屬於補漲行情，惟漲幅有限。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上周收盤利率為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1.191%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E53AD00A-856F-6F84-337B-753D93669B9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E9FD1528-B874-E22A-9248-EB7DBF5BC11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12891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6683F6B7-1109-1D45-7A18-EE947373D42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AEA73F32-78D9-740F-B976-E677A9CA314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C19C20E2-B6FA-E2B4-61B9-2B0062DA686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95943426-43A5-4297-901C-E7084FFCACD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A81B0CAF-1D2A-9ECA-DD5A-D897A5E351CA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3/8/7 上午 10:06:26"/>
  <p:tag name="TAGTIMESTAMP" val="2023/8/7 上午 10:06:26"/>
  <p:tag name="CHARTTYPE" val="G"/>
  <p:tag name="WORKBOOKFILENAME" val="C:\Users\Administrator\Documents\週報\大中票券債券市場展望雙週報20230807.pptx"/>
  <p:tag name="WORKSHEETNAME" val="C:\Users\Administrator\Documents\週報\大中票券債券市場展望雙週報20230807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3/8/7 上午 10:06:20"/>
  <p:tag name="TAGTIMESTAMP" val="2023/8/7 上午 10:06:20"/>
  <p:tag name="CHARTTYPE" val="ECWB"/>
  <p:tag name="WORKBOOKFILENAME" val="C:\Users\Administrator\Documents\週報\大中票券債券市場展望雙週報20230807.pptx"/>
  <p:tag name="WORKSHEETNAME" val="C:\Users\Administrator\Documents\週報\大中票券債券市場展望雙週報20230807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3/8/7 上午 10:06:33"/>
  <p:tag name="TAGTIMESTAMP" val="2023/8/7 上午 10:06:33"/>
  <p:tag name="CHARTTYPE" val="G"/>
  <p:tag name="WORKBOOKFILENAME" val="C:\Users\Administrator\Documents\週報\大中票券債券市場展望雙週報20230807.pptx"/>
  <p:tag name="WORKSHEETNAME" val="C:\Users\Administrator\Documents\週報\大中票券債券市場展望雙週報20230807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3/8/7 上午 10:06:45"/>
  <p:tag name="TAGTIMESTAMP" val="2023/8/7 上午 10:06:45"/>
  <p:tag name="CHARTTYPE" val="G"/>
  <p:tag name="WORKBOOKFILENAME" val="C:\Users\Administrator\Documents\週報\大中票券債券市場展望雙週報20230807.pptx"/>
  <p:tag name="WORKSHEETNAME" val="C:\Users\Administrator\Documents\週報\大中票券債券市場展望雙週報20230807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3/8/7 上午 10:06:34"/>
  <p:tag name="TAGTIMESTAMP" val="2023/8/7 上午 10:06:34"/>
  <p:tag name="CHARTTYPE" val="G"/>
  <p:tag name="WORKBOOKFILENAME" val="C:\Users\Administrator\Documents\週報\大中票券債券市場展望雙週報20230807.pptx"/>
  <p:tag name="WORKSHEETNAME" val="C:\Users\Administrator\Documents\週報\大中票券債券市場展望雙週報20230807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3/8/7 上午 10:06:45"/>
  <p:tag name="TAGTIMESTAMP" val="2023/8/7 上午 10:06:45"/>
  <p:tag name="CHARTTYPE" val="G"/>
  <p:tag name="WORKBOOKFILENAME" val="C:\Users\Administrator\Documents\週報\大中票券債券市場展望雙週報20230807.pptx"/>
  <p:tag name="WORKSHEETNAME" val="C:\Users\Administrator\Documents\週報\大中票券債券市場展望雙週報20230807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3/8/7 上午 10:06:26"/>
  <p:tag name="TAGTIMESTAMP" val="2023/8/7 上午 10:06:26"/>
  <p:tag name="CHARTTYPE" val="G"/>
  <p:tag name="WORKBOOKFILENAME" val="C:\Users\Administrator\Documents\週報\大中票券債券市場展望雙週報20230807.pptx"/>
  <p:tag name="WORKSHEETNAME" val="C:\Users\Administrator\Documents\週報\大中票券債券市場展望雙週報20230807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3/8/7 上午 10:06:41"/>
  <p:tag name="TAGTIMESTAMP" val="2023/8/7 上午 10:06:41"/>
  <p:tag name="CHARTTYPE" val="GC"/>
  <p:tag name="WORKBOOKFILENAME" val="C:\Users\Administrator\Documents\週報\大中票券債券市場展望雙週報20230807.pptx"/>
  <p:tag name="WORKSHEETNAME" val="C:\Users\Administrator\Documents\週報\大中票券債券市場展望雙週報20230807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3/8/7 上午 10:06:49"/>
  <p:tag name="TAGTIMESTAMP" val="2023/8/7 上午 10:06:49"/>
  <p:tag name="CHARTTYPE" val="G"/>
  <p:tag name="WORKBOOKFILENAME" val="C:\Users\Administrator\Documents\週報\大中票券債券市場展望雙週報20230807.pptx"/>
  <p:tag name="WORKSHEETNAME" val="C:\Users\Administrator\Documents\週報\大中票券債券市場展望雙週報20230807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3/8/7 上午 10:06:25"/>
  <p:tag name="TAGTIMESTAMP" val="2023/8/7 上午 10:06:25"/>
  <p:tag name="CHARTTYPE" val="G"/>
  <p:tag name="WORKBOOKFILENAME" val="C:\Users\Administrator\Documents\週報\大中票券債券市場展望雙週報20230807.pptx"/>
  <p:tag name="WORKSHEETNAME" val="C:\Users\Administrator\Documents\週報\大中票券債券市場展望雙週報20230807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3/8/7 上午 10:06:34"/>
  <p:tag name="TAGTIMESTAMP" val="2023/8/7 上午 10:06:34"/>
  <p:tag name="CHARTTYPE" val="G"/>
  <p:tag name="WORKBOOKFILENAME" val="C:\Users\Administrator\Documents\週報\大中票券債券市場展望雙週報20230807.pptx"/>
  <p:tag name="WORKSHEETNAME" val="C:\Users\Administrator\Documents\週報\大中票券債券市場展望雙週報20230807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3/8/7 上午 10:06:44"/>
  <p:tag name="TAGTIMESTAMP" val="2023/8/7 上午 10:06:44"/>
  <p:tag name="CHARTTYPE" val="G"/>
  <p:tag name="WORKBOOKFILENAME" val="C:\Users\Administrator\Documents\週報\大中票券債券市場展望雙週報20230807.pptx"/>
  <p:tag name="WORKSHEETNAME" val="C:\Users\Administrator\Documents\週報\大中票券債券市場展望雙週報20230807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8520</TotalTime>
  <Words>364</Words>
  <Application>Microsoft Office PowerPoint</Application>
  <PresentationFormat>如螢幕大小 (4:3)</PresentationFormat>
  <Paragraphs>21</Paragraphs>
  <Slides>16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美國非農就業人數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290</cp:revision>
  <dcterms:created xsi:type="dcterms:W3CDTF">2018-04-19T05:44:13Z</dcterms:created>
  <dcterms:modified xsi:type="dcterms:W3CDTF">2023-08-07T03:29:10Z</dcterms:modified>
</cp:coreProperties>
</file>