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8_21_11_49_5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8_21_11_50_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8_21_11_49_3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8_21_11_49_5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8_21_11_50_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8_21_11_50_1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3_8_21_12_13_21_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8_21_11_49_3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8_21_11_50_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8_21_11_50_1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8_21_11_49_3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8_21_11_50_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8_21_11_50_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8_21_11_49_3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2023/08/21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2AEA355D-E7E5-3656-D965-F7D0985260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76E46D7F-E7FD-E7AC-F339-DE2341FEFD4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2FB22486-2C5C-45F8-6B00-438E633470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4A5F0285-7768-4FEF-4B18-7DA6AE6F664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0D240C6E-EBA4-E574-1056-9B0A9E202AA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891A6419-EC0A-C9A6-07DC-BF639EFD3CB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13" name="G 66">
            <a:extLst>
              <a:ext uri="{FF2B5EF4-FFF2-40B4-BE49-F238E27FC236}">
                <a16:creationId xmlns:a16="http://schemas.microsoft.com/office/drawing/2014/main" id="{1979D009-753F-E2BF-8636-BD0FA2A1C46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8856313B-8B48-ED5F-3E6F-309D04782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11308"/>
              </p:ext>
            </p:extLst>
          </p:nvPr>
        </p:nvGraphicFramePr>
        <p:xfrm>
          <a:off x="369974" y="1196752"/>
          <a:ext cx="8404052" cy="55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924748" progId="Excel.Sheet.12">
                  <p:embed/>
                </p:oleObj>
              </mc:Choice>
              <mc:Fallback>
                <p:oleObj name="Worksheet" r:id="rId2" imgW="7543800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974" y="1196752"/>
                        <a:ext cx="8404052" cy="552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利率目前向上穿頭之後，已經漲過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年以來高點。經濟數據仍穩健，而美國政府發債量變大，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是否還會升息，都推升美債利率近期走勢。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月失業率。目前期貨市場顯示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月不升息的機率大，但美國公債利率卻於近期持續挑戰高點，空頭攻擊、供給增加應該是主因。台債市場，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公債利率在美債利率升幅已大的壓力下，預期會有些微補漲的空間。操作上，在新的公債標售前，可以觀望，利率彈高後，小量布局為宜。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附近整理後再度走高，面對較佳的經濟數據，美債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利率一度漲過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，之後漲多小幅拉回。美債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4.2546%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。台灣公債受到美債利率大漲的壓力，債市利率略為向上反映，在養券成本仍高的情況下，債市利率猶有上揚空間。上週，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1.1915%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AF7C3CC2-35AB-4DFD-3F91-769808BC4BB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0418A26E-B62A-B4A3-A439-00D067FF92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AB021060-1A15-E08B-BCA0-67A570D5D7B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3011FB32-7943-6152-C5B9-D5FD882096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58ED692F-D563-09F2-8074-04BDFDFD3BB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28A3369A-9609-BF32-F038-58325A44B3E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81F52A8D-D112-9054-43EA-B3BC79AE03C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8/21 上午 11:49:46"/>
  <p:tag name="TAGTIMESTAMP" val="2023/8/21 上午 11:49:46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8/21 上午 11:49:45"/>
  <p:tag name="TAGTIMESTAMP" val="2023/8/21 上午 11:49:45"/>
  <p:tag name="CHARTTYPE" val="ECWB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8/21 上午 11:49:58"/>
  <p:tag name="TAGTIMESTAMP" val="2023/8/21 上午 11:49:58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8/21 上午 11:50:09"/>
  <p:tag name="TAGTIMESTAMP" val="2023/8/21 上午 11:50:09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8/21 上午 11:50:17"/>
  <p:tag name="TAGTIMESTAMP" val="2023/8/21 上午 11:50:17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3/8/21 下午 12:13:25"/>
  <p:tag name="TAGTIMESTAMP" val="2023/8/21 下午 12:13:25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8/21 上午 11:50:07"/>
  <p:tag name="TAGTIMESTAMP" val="2023/8/21 上午 11:50:07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8/21 上午 11:50:16"/>
  <p:tag name="TAGTIMESTAMP" val="2023/8/21 上午 11:50:16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8/21 上午 11:49:45"/>
  <p:tag name="TAGTIMESTAMP" val="2023/8/21 上午 11:49:45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8/21 上午 11:50:02"/>
  <p:tag name="TAGTIMESTAMP" val="2023/8/21 上午 11:50:02"/>
  <p:tag name="CHARTTYPE" val="GC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8/21 上午 11:50:11"/>
  <p:tag name="TAGTIMESTAMP" val="2023/8/21 上午 11:50:11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8/21 上午 11:49:44"/>
  <p:tag name="TAGTIMESTAMP" val="2023/8/21 上午 11:49:44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8/21 上午 11:49:57"/>
  <p:tag name="TAGTIMESTAMP" val="2023/8/21 上午 11:49:57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8/21 上午 11:50:09"/>
  <p:tag name="TAGTIMESTAMP" val="2023/8/21 上午 11:50:09"/>
  <p:tag name="CHARTTYPE" val="G"/>
  <p:tag name="WORKBOOKFILENAME" val="C:\Users\Administrator\Documents\週報\大中票券債券市場展望雙週報20230821.pptx"/>
  <p:tag name="WORKSHEETNAME" val="C:\Users\Administrator\Documents\週報\大中票券債券市場展望雙週報2023082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8367</TotalTime>
  <Words>374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291</cp:revision>
  <dcterms:created xsi:type="dcterms:W3CDTF">2018-04-19T05:44:13Z</dcterms:created>
  <dcterms:modified xsi:type="dcterms:W3CDTF">2023-08-21T06:25:56Z</dcterms:modified>
</cp:coreProperties>
</file>