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9_18_10_0_2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9_18_10_0_3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9_18_10_0_1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9_18_10_0_2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9_18_10_0_3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9_18_10_0_4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3_9_18_10_0_50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9_18_10_0_1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9_18_10_0_3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9_18_10_0_4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9_18_10_0_1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9_18_10_0_3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9_18_10_0_4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9_18_10_0_1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2023/09/18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7BD1CACD-42FE-467E-09E6-EC52DD8B84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20E2908C-BF21-FB7A-93FA-EC824E97F5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F8CBB148-1E84-DEA3-665E-461328FF5B5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8CD8DEEB-CF4E-E7F7-2543-05E215295EA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18556DAB-5AB0-3B99-65D6-329F4F84EE3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C4282CC6-48F7-67BF-EB50-420AB742121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CACDCA7F-AF66-F84A-4C54-6B6570412AC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923A61ED-0596-20B5-AEB4-0D3FF7B9C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84404"/>
              </p:ext>
            </p:extLst>
          </p:nvPr>
        </p:nvGraphicFramePr>
        <p:xfrm>
          <a:off x="457200" y="1268761"/>
          <a:ext cx="8229600" cy="53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134152" progId="Excel.Sheet.12">
                  <p:embed/>
                </p:oleObj>
              </mc:Choice>
              <mc:Fallback>
                <p:oleObj name="Worksheet" r:id="rId2" imgW="7543800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1"/>
                        <a:ext cx="8229600" cy="537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利率在季線與月線皆呈上升趨勢的情況下，有機會再測前波高點。目前經濟基本面透露通膨持穩，短期走勢將受技術面主導。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月失業率。本週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會議料不升息的機率大，但美國公債利率可能受到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月美國政府停擺疑慮，債市殖利率可能往上攀升。台債市場，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公債利率在上週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年公債標售後，利率小幅上揚。本週有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年公債待標售，預料利率偏上行，可以觀望終端買盤力道，若利率彈高，可考慮小量布局。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利率緩步從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往上攀升。近期美國公布的經濟數據好壞都有，但九月料暫停升息，而十月美國政府停擺疑慮則給債市利率帶來上漲的風險。歐洲央行上周升息一碼，卻給歐債市場解讀成即將結束升息的預期。美債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4.3324%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。台灣公債受到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年新券標售利率高於預期，帶動利率小幅反彈，然高檔仍有買盤支撐。上週，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1.2199%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724F002B-FD3E-234E-136E-8838CB889F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84DCBE11-5DBC-69DE-AFC8-E637B5F773E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35F10832-F7A5-6140-63C8-72C387818CD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E5EF6398-D95D-CF13-C132-7FDFB423458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0E6431D5-741C-2607-E884-42AD134E3F1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C3D75AC2-DD3E-03F6-4A75-C48D42B41FC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B547F8DD-A03B-13B4-FDFD-C2ECA177F3B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9/18 上午 10:00:24"/>
  <p:tag name="TAGTIMESTAMP" val="2023/9/18 上午 10:00:24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9/18 上午 10:00:20"/>
  <p:tag name="TAGTIMESTAMP" val="2023/9/18 上午 10:00:20"/>
  <p:tag name="CHARTTYPE" val="ECWB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9/18 上午 10:00:28"/>
  <p:tag name="TAGTIMESTAMP" val="2023/9/18 上午 10:00:28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9/18 上午 10:00:39"/>
  <p:tag name="TAGTIMESTAMP" val="2023/9/18 上午 10:00:39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9/18 上午 10:00:46"/>
  <p:tag name="TAGTIMESTAMP" val="2023/9/18 上午 10:00:46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3/9/18 上午 10:00:53"/>
  <p:tag name="TAGTIMESTAMP" val="2023/9/18 上午 10:00:53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9/18 上午 10:00:39"/>
  <p:tag name="TAGTIMESTAMP" val="2023/9/18 上午 10:00:39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9/18 上午 10:00:48"/>
  <p:tag name="TAGTIMESTAMP" val="2023/9/18 上午 10:00:48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9/18 上午 10:00:24"/>
  <p:tag name="TAGTIMESTAMP" val="2023/9/18 上午 10:00:24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9/18 上午 10:00:37"/>
  <p:tag name="TAGTIMESTAMP" val="2023/9/18 上午 10:00:37"/>
  <p:tag name="CHARTTYPE" val="GC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9/18 上午 10:00:44"/>
  <p:tag name="TAGTIMESTAMP" val="2023/9/18 上午 10:00:44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9/18 上午 10:00:23"/>
  <p:tag name="TAGTIMESTAMP" val="2023/9/18 上午 10:00:23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9/18 上午 10:00:30"/>
  <p:tag name="TAGTIMESTAMP" val="2023/9/18 上午 10:00:30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9/18 上午 10:00:39"/>
  <p:tag name="TAGTIMESTAMP" val="2023/9/18 上午 10:00:39"/>
  <p:tag name="CHARTTYPE" val="G"/>
  <p:tag name="WORKBOOKFILENAME" val="C:\Users\Administrator\Documents\週報\大中票券債券市場展望雙週報20230918.pptx"/>
  <p:tag name="WORKSHEETNAME" val="C:\Users\Administrator\Documents\週報\大中票券債券市場展望雙週報2023091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8526</TotalTime>
  <Words>387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293</cp:revision>
  <dcterms:created xsi:type="dcterms:W3CDTF">2018-04-19T05:44:13Z</dcterms:created>
  <dcterms:modified xsi:type="dcterms:W3CDTF">2023-09-18T03:40:20Z</dcterms:modified>
</cp:coreProperties>
</file>