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10_16_11_19_5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10_16_11_20_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10_16_11_19_3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10_16_11_19_4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10_16_11_19_5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10_16_11_20_5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3_10_16_11_20_14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10_16_11_19_3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10_16_11_19_5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10_16_11_20_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10_16_11_19_3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10_16_11_19_5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10_16_11_20_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10_16_11_19_3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2023/10/16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2D4A8AC1-E456-A348-2F80-B2513A90DD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64E19387-41EC-D608-423B-153337E2AF8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06C7586D-CB5A-E469-CD17-8011AF56C6F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C129C0BA-2E00-A584-B3D6-F50950E30B4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31B2EA7D-2A05-8685-280F-8A15B5546C9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275F891E-8FF9-6187-E5F0-20D5BA58CB4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1BCA0F0C-9EF1-E5D7-99CF-7DA03A3B5E8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41D9ACBC-47B7-E5A2-12D9-9E530AF65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610870"/>
              </p:ext>
            </p:extLst>
          </p:nvPr>
        </p:nvGraphicFramePr>
        <p:xfrm>
          <a:off x="539552" y="1396999"/>
          <a:ext cx="8064896" cy="528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924748" progId="Excel.Sheet.12">
                  <p:embed/>
                </p:oleObj>
              </mc:Choice>
              <mc:Fallback>
                <p:oleObj name="Worksheet" r:id="rId2" imgW="7543800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396999"/>
                        <a:ext cx="8064896" cy="5287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利率在季線與月線仍呈上升趨勢，惟上漲動能有所減弱。中東戰爭帶來不確定性因素，短期走勢可能轉呈區間整理。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月以來，多位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官員釋放比較偏鴿派的言論，債市空頭有所回補，但能源價格上漲，影響消費者對通膨的預期，因此難以斷定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升息循環結束。台債市場，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公債利率近期漲幅較大，但漲勢似乎暫停。預料再度呈現區間整理格局，若利率出現較明顯彈幅，仍可考慮酌量布局。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利率呈現高檔震盪整理格局。月初因為預期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月有機會再次升息一碼，利率上測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，但未能站穩，後來受到以巴戰爭影響，避險買盤壓低利率，來到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4.60%~4.70%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附近整理。歐元區通膨仍高，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ECB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仍有機會升息。美債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4.6124%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。台灣公債期初受到美債利率走勢影響，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利率一度上測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，後續則跟隨美債利率走勢小幅回跌。上週，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1.165%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AEBD52FE-6E30-C98D-4BDD-6378FA8DFFD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DE8958FC-D71B-2922-7F93-440D9002B2D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B4555D7E-C272-0E23-5D96-753B81E6A3C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759101C2-0CDE-FBD4-DA4F-EA6B50F918A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73DAE9F2-6BA4-5A4A-3188-39D2778C39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F2F22F57-EB7E-C5D0-D60A-544A250CCB7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12DC0B90-72E6-5BE5-CC3A-3427D85DBCF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10/16 上午 11:19:42"/>
  <p:tag name="TAGTIMESTAMP" val="2023/10/16 上午 11:19:42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10/16 上午 11:19:38"/>
  <p:tag name="TAGTIMESTAMP" val="2023/10/16 上午 11:19:38"/>
  <p:tag name="CHARTTYPE" val="ECWB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10/16 上午 11:19:47"/>
  <p:tag name="TAGTIMESTAMP" val="2023/10/16 上午 11:19:47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10/16 上午 11:19:59"/>
  <p:tag name="TAGTIMESTAMP" val="2023/10/16 上午 11:19:59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10/16 上午 11:20:10"/>
  <p:tag name="TAGTIMESTAMP" val="2023/10/16 上午 11:20:10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3/10/16 上午 11:20:18"/>
  <p:tag name="TAGTIMESTAMP" val="2023/10/16 上午 11:20:18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10/16 上午 11:19:59"/>
  <p:tag name="TAGTIMESTAMP" val="2023/10/16 上午 11:19:59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10/16 上午 11:20:09"/>
  <p:tag name="TAGTIMESTAMP" val="2023/10/16 上午 11:20:09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10/16 上午 11:19:42"/>
  <p:tag name="TAGTIMESTAMP" val="2023/10/16 上午 11:19:42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10/16 上午 11:19:56"/>
  <p:tag name="TAGTIMESTAMP" val="2023/10/16 上午 11:19:56"/>
  <p:tag name="CHARTTYPE" val="GC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10/16 上午 11:20:04"/>
  <p:tag name="TAGTIMESTAMP" val="2023/10/16 上午 11:20:04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10/16 上午 11:19:42"/>
  <p:tag name="TAGTIMESTAMP" val="2023/10/16 上午 11:19:42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10/16 上午 11:19:58"/>
  <p:tag name="TAGTIMESTAMP" val="2023/10/16 上午 11:19:58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10/16 上午 11:20:06"/>
  <p:tag name="TAGTIMESTAMP" val="2023/10/16 上午 11:20:06"/>
  <p:tag name="CHARTTYPE" val="G"/>
  <p:tag name="WORKBOOKFILENAME" val="C:\Users\Administrator\Documents\週報\大中票券債券市場展望雙週報20231016.pptx"/>
  <p:tag name="WORKSHEETNAME" val="C:\Users\Administrator\Documents\週報\大中票券債券市場展望雙週報2023101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8719</TotalTime>
  <Words>380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295</cp:revision>
  <dcterms:created xsi:type="dcterms:W3CDTF">2018-04-19T05:44:13Z</dcterms:created>
  <dcterms:modified xsi:type="dcterms:W3CDTF">2023-10-16T06:36:45Z</dcterms:modified>
</cp:coreProperties>
</file>