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0_30_12_16_2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0_30_12_16_3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0_30_12_16_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10_30_12_16_1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10_30_12_16_2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0_30_12_16_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0_30_12_16_2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0_30_12_16_3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0_30_12_16_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0_30_12_16_2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0_30_12_16_2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0_30_12_16_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2023/10/30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7D0E633-8B38-5D0F-ECF6-5E91A9F724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78516AA8-BAFD-5B17-518E-75947E450C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82314756-1C69-C904-4006-B8967DD359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EF4AC8A9-E822-4967-78FC-561C6BE220C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F535F7E9-271F-6C79-8D89-AFC835D314E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C22C5FAA-C938-6953-072B-72AD1CA95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76307"/>
              </p:ext>
            </p:extLst>
          </p:nvPr>
        </p:nvGraphicFramePr>
        <p:xfrm>
          <a:off x="457200" y="1340768"/>
          <a:ext cx="8229600" cy="53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505611" progId="Excel.Sheet.12">
                  <p:embed/>
                </p:oleObj>
              </mc:Choice>
              <mc:Fallback>
                <p:oleObj name="Worksheet" r:id="rId2" imgW="7543800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40768"/>
                        <a:ext cx="8229600" cy="534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利率月線與季線雖然持續上揚，但利率走勢在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附近屢攻不上，且有較大跌幅，須注意上漲趨勢減弱的可能。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數據及台灣第三季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月美國非農就業報告。近期的美國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環比增幅從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加快至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應該還有保持謹慎和耐心的空間。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會議預料仍暫停升息，但周三即將公布的美國財政部新借款計畫，將揭示美國財政部將在多大程度上增加長期債券的發行力度，為公債市場帶來利率上漲的壓力。台債方面，受到美債利率逼近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高檔影響，台債市場利率估易漲難跌。公司債市場的發售結果，將展現交易商對目前利率水準的看法。預估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1.28%~1.35%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1.65%~1.75%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公債利率過去兩周主要在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4.80%~5.00%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的區間整理。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月的會議上可能再次暫停升息，而以巴戰爭，也令美債成為避險資產，讓美債利率在近期維持高檔整理。美債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4.8346%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。台債利率市場，受到美債利率走勢影響，在利率漲過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後，欠缺再度上漲的因素，盤勢偏向整理，初級市場發行利率或可為債市方向提供參考。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0CEB13B-B066-245B-7C12-43D9E539F1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C42E94E6-C77F-A1DB-4131-1DE8AB6F250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AB3335E6-BFF2-17A4-7727-AE98217D5A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6CF67544-BBF9-B84D-E59F-F10A4C96E2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B176FBA5-C6A4-4302-40CB-2310776274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B841A5B3-467B-B0A7-23FF-7FA4E77078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5489C6B3-AE1A-2A54-8BAF-617372A97D4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0/30 下午 12:16:12"/>
  <p:tag name="TAGTIMESTAMP" val="2023/10/30 下午 12:16:12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0/30 下午 12:16:07"/>
  <p:tag name="TAGTIMESTAMP" val="2023/10/30 下午 12:16:07"/>
  <p:tag name="CHARTTYPE" val="ECWB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0/30 下午 12:16:17"/>
  <p:tag name="TAGTIMESTAMP" val="2023/10/30 下午 12:16:17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0/30 下午 12:16:27"/>
  <p:tag name="TAGTIMESTAMP" val="2023/10/30 下午 12:16:27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0/30 下午 12:16:27"/>
  <p:tag name="TAGTIMESTAMP" val="2023/10/30 下午 12:16:27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0/30 下午 12:16:35"/>
  <p:tag name="TAGTIMESTAMP" val="2023/10/30 下午 12:16:35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0/30 下午 12:16:11"/>
  <p:tag name="TAGTIMESTAMP" val="2023/10/30 下午 12:16:11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0/30 下午 12:16:24"/>
  <p:tag name="TAGTIMESTAMP" val="2023/10/30 下午 12:16:24"/>
  <p:tag name="CHARTTYPE" val="GC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0/30 下午 12:16:32"/>
  <p:tag name="TAGTIMESTAMP" val="2023/10/30 下午 12:16:32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0/30 下午 12:16:12"/>
  <p:tag name="TAGTIMESTAMP" val="2023/10/30 下午 12:16:12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0/30 下午 12:16:26"/>
  <p:tag name="TAGTIMESTAMP" val="2023/10/30 下午 12:16:26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0/30 下午 12:16:34"/>
  <p:tag name="TAGTIMESTAMP" val="2023/10/30 下午 12:16:34"/>
  <p:tag name="CHARTTYPE" val="G"/>
  <p:tag name="WORKBOOKFILENAME" val="C:\Users\Administrator\Documents\週報\大中票券債券市場展望雙週報20231030.pptx"/>
  <p:tag name="WORKSHEETNAME" val="C:\Users\Administrator\Documents\週報\大中票券債券市場展望雙週報202310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9366</TotalTime>
  <Words>433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295</cp:revision>
  <dcterms:created xsi:type="dcterms:W3CDTF">2018-04-19T05:44:13Z</dcterms:created>
  <dcterms:modified xsi:type="dcterms:W3CDTF">2023-10-30T07:34:23Z</dcterms:modified>
</cp:coreProperties>
</file>