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2023/11/13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2023/11/13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2023/11/13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3_11_13_14_34_48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3_11_13_14_34_58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3_11_13_14_34_40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3_11_13_14_34_48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3_11_13_14_34_57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3_11_13_14_35_5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URDOTVGODAyNERBNEUwMU_2023_11_13_14_35_13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3_11_13_14_34_37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3_11_13_14_34_47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3_11_13_14_34_57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3_11_13_14_34_40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3_11_13_14_34_56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3_11_13_14_35_2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3_11_13_14_34_40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2023/11/13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7AC1D522-F03A-B797-6D59-F5FD2C48A57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D0BF1DBA-4546-1D55-C3A5-6E7DD6EFB8A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07D5083D-3F68-968C-8ADE-9F23E1E40BD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F0D142CD-9D58-411E-9B73-FD042B3892B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F1550AD4-E8D2-18D5-4EE0-969EC8B01BA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0BFA07C2-8170-8773-FFAA-04EF7005EBD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6" name="G 66">
            <a:extLst>
              <a:ext uri="{FF2B5EF4-FFF2-40B4-BE49-F238E27FC236}">
                <a16:creationId xmlns:a16="http://schemas.microsoft.com/office/drawing/2014/main" id="{962CA067-3447-F0EB-79FF-4ECC888C45AB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03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CA39769E-F2F1-7EEE-1E67-25B42F0AFF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2306"/>
              </p:ext>
            </p:extLst>
          </p:nvPr>
        </p:nvGraphicFramePr>
        <p:xfrm>
          <a:off x="457200" y="1417638"/>
          <a:ext cx="8363272" cy="528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6086475" progId="Excel.Sheet.12">
                  <p:embed/>
                </p:oleObj>
              </mc:Choice>
              <mc:Fallback>
                <p:oleObj name="Worksheet" r:id="rId2" imgW="7543800" imgH="60864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417638"/>
                        <a:ext cx="8363272" cy="528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利率之季線仍向上而月線趨勢微向下，上漲動能減弱，盤勢轉為整理，欠缺大漲的因素。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月新屋開工數據。由於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初聯準會主席偏鴿派的言論，債市空頭大回補；惟意識到市場過度解讀後，主席再度發表堅定升息對抗通膨言論，避免殖利率下跌過快。然而對於明年走勢，市場多預測下半年有降息機會，因此美債利率高點可能已經浮現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公債利率隨美債利率走勢，預期回跌後呈現整理格局。市場將觀望本周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年期公債標售結果，預料終端買氣不差，債券操作上分批購債的計畫不變。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利率從高檔呈現下跌走勢。月初因為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暫停升息且主席會後聲明暗示加息周期可能結束，利率出現大跌，後續的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月就業報告也顯示勞動市場降溫，再引導利率跌一段。而近日則因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主席講話再度強調升息控制通膨的決心，態度有轉偏鷹派之虞，促成利率跌深後大反彈，回到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利率週五收在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4.6518%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。台灣公債近期受到美債利率連跌影響，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利率跌破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，仍是整理格局。上週，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1.2921%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9E2C0E46-3CD4-5E7C-60C9-FF8312E665C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B82ED348-46EE-87AB-655E-7E621FF6CA2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3475FF38-CF00-ED7D-3FCC-6140CA6F3F5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C0971994-58B2-B41E-C2AE-B122A21BF21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C3EEF1DD-ED99-274B-DB44-085EC8493C8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9AAD2C0D-BB70-D50D-B429-EC1BBC87406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CE370B95-C169-BC9D-2695-CFD05B76E5A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3/11/13 下午 02:34:42"/>
  <p:tag name="TAGTIMESTAMP" val="2023/11/13 下午 02:34:42"/>
  <p:tag name="CHARTTYPE" val="G"/>
  <p:tag name="WORKBOOKFILENAME" val="C:\Users\Administrator\Documents\週報\大中票券債券市場展望雙週報20231113.pptx"/>
  <p:tag name="WORKSHEETNAME" val="C:\Users\Administrator\Documents\週報\大中票券債券市場展望雙週報20231113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3/11/13 下午 02:34:43"/>
  <p:tag name="TAGTIMESTAMP" val="2023/11/13 下午 02:34:43"/>
  <p:tag name="CHARTTYPE" val="ECWB"/>
  <p:tag name="WORKBOOKFILENAME" val="C:\Users\Administrator\Documents\週報\大中票券債券市場展望雙週報20231113.pptx"/>
  <p:tag name="WORKSHEETNAME" val="C:\Users\Administrator\Documents\週報\大中票券債券市場展望雙週報20231113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3/11/13 下午 02:34:53"/>
  <p:tag name="TAGTIMESTAMP" val="2023/11/13 下午 02:34:53"/>
  <p:tag name="CHARTTYPE" val="G"/>
  <p:tag name="WORKBOOKFILENAME" val="C:\Users\Administrator\Documents\週報\大中票券債券市場展望雙週報20231113.pptx"/>
  <p:tag name="WORKSHEETNAME" val="C:\Users\Administrator\Documents\週報\大中票券債券市場展望雙週報20231113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3/11/13 下午 02:35:02"/>
  <p:tag name="TAGTIMESTAMP" val="2023/11/13 下午 02:35:02"/>
  <p:tag name="CHARTTYPE" val="G"/>
  <p:tag name="WORKBOOKFILENAME" val="C:\Users\Administrator\Documents\週報\大中票券債券市場展望雙週報20231113.pptx"/>
  <p:tag name="WORKSHEETNAME" val="C:\Users\Administrator\Documents\週報\大中票券債券市場展望雙週報20231113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3/11/13 下午 02:35:09"/>
  <p:tag name="TAGTIMESTAMP" val="2023/11/13 下午 02:35:09"/>
  <p:tag name="CHARTTYPE" val="G"/>
  <p:tag name="WORKBOOKFILENAME" val="C:\Users\Administrator\Documents\週報\大中票券債券市場展望雙週報20231113.pptx"/>
  <p:tag name="WORKSHEETNAME" val="C:\Users\Administrator\Documents\週報\大中票券債券市場展望雙週報20231113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66"/>
  <p:tag name="RANGENAME" val="&lt;_bbchartsh_QURDOTVGODAyNERBNEUwMU&gt;"/>
  <p:tag name="TYPENAME" val="BloombergGChartBMPType"/>
  <p:tag name="FILETIMESTAMP" val="2023/11/13 下午 02:35:17"/>
  <p:tag name="TAGTIMESTAMP" val="2023/11/13 下午 02:35:17"/>
  <p:tag name="CHARTTYPE" val="G"/>
  <p:tag name="WORKBOOKFILENAME" val="C:\Users\Administrator\Documents\週報\大中票券債券市場展望雙週報20231113.pptx"/>
  <p:tag name="WORKSHEETNAME" val="C:\Users\Administrator\Documents\週報\大中票券債券市場展望雙週報20231113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3/11/13 下午 02:34:51"/>
  <p:tag name="TAGTIMESTAMP" val="2023/11/13 下午 02:34:51"/>
  <p:tag name="CHARTTYPE" val="G"/>
  <p:tag name="WORKBOOKFILENAME" val="C:\Users\Administrator\Documents\週報\大中票券債券市場展望雙週報20231113.pptx"/>
  <p:tag name="WORKSHEETNAME" val="C:\Users\Administrator\Documents\週報\大中票券債券市場展望雙週報20231113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3/11/13 下午 02:35:01"/>
  <p:tag name="TAGTIMESTAMP" val="2023/11/13 下午 02:35:01"/>
  <p:tag name="CHARTTYPE" val="G"/>
  <p:tag name="WORKBOOKFILENAME" val="C:\Users\Administrator\Documents\週報\大中票券債券市場展望雙週報20231113.pptx"/>
  <p:tag name="WORKSHEETNAME" val="C:\Users\Administrator\Documents\週報\大中票券債券市場展望雙週報20231113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3/11/13 下午 02:34:44"/>
  <p:tag name="TAGTIMESTAMP" val="2023/11/13 下午 02:34:44"/>
  <p:tag name="CHARTTYPE" val="G"/>
  <p:tag name="WORKBOOKFILENAME" val="C:\Users\Administrator\Documents\週報\大中票券債券市場展望雙週報20231113.pptx"/>
  <p:tag name="WORKSHEETNAME" val="C:\Users\Administrator\Documents\週報\大中票券債券市場展望雙週報20231113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3/11/13 下午 02:34:58"/>
  <p:tag name="TAGTIMESTAMP" val="2023/11/13 下午 02:34:58"/>
  <p:tag name="CHARTTYPE" val="GC"/>
  <p:tag name="WORKBOOKFILENAME" val="C:\Users\Administrator\Documents\週報\大中票券債券市場展望雙週報20231113.pptx"/>
  <p:tag name="WORKSHEETNAME" val="C:\Users\Administrator\Documents\週報\大中票券債券市場展望雙週報20231113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3/11/13 下午 02:35:06"/>
  <p:tag name="TAGTIMESTAMP" val="2023/11/13 下午 02:35:06"/>
  <p:tag name="CHARTTYPE" val="G"/>
  <p:tag name="WORKBOOKFILENAME" val="C:\Users\Administrator\Documents\週報\大中票券債券市場展望雙週報20231113.pptx"/>
  <p:tag name="WORKSHEETNAME" val="C:\Users\Administrator\Documents\週報\大中票券債券市場展望雙週報20231113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3/11/13 下午 02:34:44"/>
  <p:tag name="TAGTIMESTAMP" val="2023/11/13 下午 02:34:44"/>
  <p:tag name="CHARTTYPE" val="G"/>
  <p:tag name="WORKBOOKFILENAME" val="C:\Users\Administrator\Documents\週報\大中票券債券市場展望雙週報20231113.pptx"/>
  <p:tag name="WORKSHEETNAME" val="C:\Users\Administrator\Documents\週報\大中票券債券市場展望雙週報20231113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3/11/13 下午 02:34:53"/>
  <p:tag name="TAGTIMESTAMP" val="2023/11/13 下午 02:34:53"/>
  <p:tag name="CHARTTYPE" val="G"/>
  <p:tag name="WORKBOOKFILENAME" val="C:\Users\Administrator\Documents\週報\大中票券債券市場展望雙週報20231113.pptx"/>
  <p:tag name="WORKSHEETNAME" val="C:\Users\Administrator\Documents\週報\大中票券債券市場展望雙週報20231113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3/11/13 下午 02:35:02"/>
  <p:tag name="TAGTIMESTAMP" val="2023/11/13 下午 02:35:02"/>
  <p:tag name="CHARTTYPE" val="G"/>
  <p:tag name="WORKBOOKFILENAME" val="C:\Users\Administrator\Documents\週報\大中票券債券市場展望雙週報20231113.pptx"/>
  <p:tag name="WORKSHEETNAME" val="C:\Users\Administrator\Documents\週報\大中票券債券市場展望雙週報20231113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8940</TotalTime>
  <Words>417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SOFR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297</cp:revision>
  <dcterms:created xsi:type="dcterms:W3CDTF">2018-04-19T05:44:13Z</dcterms:created>
  <dcterms:modified xsi:type="dcterms:W3CDTF">2023-11-13T07:41:34Z</dcterms:modified>
</cp:coreProperties>
</file>