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73" r:id="rId15"/>
    <p:sldId id="267" r:id="rId16"/>
    <p:sldId id="268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>
      <p:cViewPr varScale="1">
        <p:scale>
          <a:sx n="108" d="100"/>
          <a:sy n="108" d="100"/>
        </p:scale>
        <p:origin x="16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2023/11/27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2023/11/27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2023/11/27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2023/11/27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2023/11/27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2023/11/27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2023/11/27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3_11_27_10_50_30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3_11_27_10_50_40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3_11_27_10_50_15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23_11_27_10_50_29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MTBCMzAxRDYzNDBENEQ5MT_2023_11_27_10_50_41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3_11_27_10_50_15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3_11_27_10_50_30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3_11_27_10_50_39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3_11_27_10_50_13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3_11_27_10_50_29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3_11_27_10_50_35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3_11_27_10_50_15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2023/11/27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D6F05B58-8E48-058D-8D73-C0273C74CF4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170253D9-4889-C388-0EF1-61D44048A1B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DEDBD0FA-37B6-6010-330E-7217D22A792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12819AAD-433D-E157-BC4A-42815F5A1485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9EE634A8-A20F-5EF5-6552-AB54F5F0A679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198715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8CB2C4FE-FF48-89AF-C98E-9578CD4ED5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992220"/>
              </p:ext>
            </p:extLst>
          </p:nvPr>
        </p:nvGraphicFramePr>
        <p:xfrm>
          <a:off x="539552" y="1264809"/>
          <a:ext cx="8147248" cy="5403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543800" imgH="6924748" progId="Excel.Sheet.12">
                  <p:embed/>
                </p:oleObj>
              </mc:Choice>
              <mc:Fallback>
                <p:oleObj name="Worksheet" r:id="rId2" imgW="7543800" imgH="692474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9552" y="1264809"/>
                        <a:ext cx="8147248" cy="54036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利率月線即將向下穿越季線，顯示短線趨勢偏跌，但有機會止跌，利率或先反彈到季線附近。債市氣氛已經不偏空。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在經濟數據方面，即將公布台灣第三季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GDP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數據，美國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製造業與服務業指數，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月美國新屋銷售與成屋待完成銷售。近期的美國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月份整體及核心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低於預期，且就業市場數據亦呈現放緩，債市對明年降息的預期增加。但是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官員多再次強調目前討論降息言之過早，且通膨尚未回到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附近，顯示政策利率需要維持在高檔一段時間，因此推估美債利率將由下跌轉為盤整。台債方面，受到美債利率偏跌影響，台債市場利率略呈下跌，然因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RP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成本未向下鬆動，交易商應不會過度追價。預估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1.26%~1.33%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。利率交換市場，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1.45%~1.60%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公債利率過去兩周主要呈現下跌走勢。因為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月份通膨數據普遍放緩，推動市場預期聯準會明年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月降息，利率出現大跌。後續公布的製造業產值與持續申領失業救濟金人數增加，都推動利率進一步走低，美債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利率最低曾跌破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4.40%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，上周五收在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4.4665%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。台債利率市場，受到美債利率下跌影響，利率都脫離高檔區，而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年公債利率標在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1.80%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高於預期後，次級交易市場利率最後走低幫助穩定曲線後端，債市氣氛不偏空。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最新收盤利率為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1.305%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ED453AEA-1853-41DA-6839-63D414A7F9E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96760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5D93620E-2C7D-2EED-BFED-5717791F478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12891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31AB1F50-FED1-EA4D-1FAC-3A9174DDDFC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443A7AF1-DBAF-73D5-6EAD-C9AB6866F9D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3685E3C9-1283-8B83-BF75-ABCAB501EDD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80559968-8C9B-8316-032D-F0A27E4A5C5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5225D122-98F9-F49D-A773-B65C81239367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3/11/27 上午 10:50:20"/>
  <p:tag name="TAGTIMESTAMP" val="2023/11/27 上午 10:50:20"/>
  <p:tag name="CHARTTYPE" val="G"/>
  <p:tag name="WORKBOOKFILENAME" val="C:\Users\Administrator\Documents\週報\大中票券債券市場展望雙週報20231127.pptx"/>
  <p:tag name="WORKSHEETNAME" val="C:\Users\Administrator\Documents\週報\大中票券債券市場展望雙週報20231127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3/11/27 上午 10:50:18"/>
  <p:tag name="TAGTIMESTAMP" val="2023/11/27 上午 10:50:18"/>
  <p:tag name="CHARTTYPE" val="ECWB"/>
  <p:tag name="WORKBOOKFILENAME" val="C:\Users\Administrator\Documents\週報\大中票券債券市場展望雙週報20231127.pptx"/>
  <p:tag name="WORKSHEETNAME" val="C:\Users\Administrator\Documents\週報\大中票券債券市場展望雙週報20231127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3/11/27 上午 10:50:35"/>
  <p:tag name="TAGTIMESTAMP" val="2023/11/27 上午 10:50:35"/>
  <p:tag name="CHARTTYPE" val="G"/>
  <p:tag name="WORKBOOKFILENAME" val="C:\Users\Administrator\Documents\週報\大中票券債券市場展望雙週報20231127.pptx"/>
  <p:tag name="WORKSHEETNAME" val="C:\Users\Administrator\Documents\週報\大中票券債券市場展望雙週報20231127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3/11/27 上午 10:50:45"/>
  <p:tag name="TAGTIMESTAMP" val="2023/11/27 上午 10:50:45"/>
  <p:tag name="CHARTTYPE" val="G"/>
  <p:tag name="WORKBOOKFILENAME" val="C:\Users\Administrator\Documents\週報\大中票券債券市場展望雙週報20231127.pptx"/>
  <p:tag name="WORKSHEETNAME" val="C:\Users\Administrator\Documents\週報\大中票券債券市場展望雙週報20231127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3/11/27 上午 10:50:34"/>
  <p:tag name="TAGTIMESTAMP" val="2023/11/27 上午 10:50:34"/>
  <p:tag name="CHARTTYPE" val="G"/>
  <p:tag name="WORKBOOKFILENAME" val="C:\Users\Administrator\Documents\週報\大中票券債券市場展望雙週報20231127.pptx"/>
  <p:tag name="WORKSHEETNAME" val="C:\Users\Administrator\Documents\週報\大中票券債券市場展望雙週報20231127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3/11/27 上午 10:50:43"/>
  <p:tag name="TAGTIMESTAMP" val="2023/11/27 上午 10:50:43"/>
  <p:tag name="CHARTTYPE" val="G"/>
  <p:tag name="WORKBOOKFILENAME" val="C:\Users\Administrator\Documents\週報\大中票券債券市場展望雙週報20231127.pptx"/>
  <p:tag name="WORKSHEETNAME" val="C:\Users\Administrator\Documents\週報\大中票券債券市場展望雙週報20231127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3/11/27 上午 10:50:18"/>
  <p:tag name="TAGTIMESTAMP" val="2023/11/27 上午 10:50:18"/>
  <p:tag name="CHARTTYPE" val="G"/>
  <p:tag name="WORKBOOKFILENAME" val="C:\Users\Administrator\Documents\週報\大中票券債券市場展望雙週報20231127.pptx"/>
  <p:tag name="WORKSHEETNAME" val="C:\Users\Administrator\Documents\週報\大中票券債券市場展望雙週報20231127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3/11/27 上午 10:50:31"/>
  <p:tag name="TAGTIMESTAMP" val="2023/11/27 上午 10:50:31"/>
  <p:tag name="CHARTTYPE" val="GC"/>
  <p:tag name="WORKBOOKFILENAME" val="C:\Users\Administrator\Documents\週報\大中票券債券市場展望雙週報20231127.pptx"/>
  <p:tag name="WORKSHEETNAME" val="C:\Users\Administrator\Documents\週報\大中票券債券市場展望雙週報20231127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3/11/27 上午 10:50:39"/>
  <p:tag name="TAGTIMESTAMP" val="2023/11/27 上午 10:50:39"/>
  <p:tag name="CHARTTYPE" val="G"/>
  <p:tag name="WORKBOOKFILENAME" val="C:\Users\Administrator\Documents\週報\大中票券債券市場展望雙週報20231127.pptx"/>
  <p:tag name="WORKSHEETNAME" val="C:\Users\Administrator\Documents\週報\大中票券債券市場展望雙週報20231127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3/11/27 上午 10:50:20"/>
  <p:tag name="TAGTIMESTAMP" val="2023/11/27 上午 10:50:20"/>
  <p:tag name="CHARTTYPE" val="G"/>
  <p:tag name="WORKBOOKFILENAME" val="C:\Users\Administrator\Documents\週報\大中票券債券市場展望雙週報20231127.pptx"/>
  <p:tag name="WORKSHEETNAME" val="C:\Users\Administrator\Documents\週報\大中票券債券市場展望雙週報20231127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3/11/27 上午 10:50:35"/>
  <p:tag name="TAGTIMESTAMP" val="2023/11/27 上午 10:50:35"/>
  <p:tag name="CHARTTYPE" val="G"/>
  <p:tag name="WORKBOOKFILENAME" val="C:\Users\Administrator\Documents\週報\大中票券債券市場展望雙週報20231127.pptx"/>
  <p:tag name="WORKSHEETNAME" val="C:\Users\Administrator\Documents\週報\大中票券債券市場展望雙週報20231127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3/11/27 上午 10:50:45"/>
  <p:tag name="TAGTIMESTAMP" val="2023/11/27 上午 10:50:45"/>
  <p:tag name="CHARTTYPE" val="G"/>
  <p:tag name="WORKBOOKFILENAME" val="C:\Users\Administrator\Documents\週報\大中票券債券市場展望雙週報20231127.pptx"/>
  <p:tag name="WORKSHEETNAME" val="C:\Users\Administrator\Documents\週報\大中票券債券市場展望雙週報20231127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9611</TotalTime>
  <Words>441</Words>
  <Application>Microsoft Office PowerPoint</Application>
  <PresentationFormat>如螢幕大小 (4:3)</PresentationFormat>
  <Paragraphs>21</Paragraphs>
  <Slides>16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美國非農就業人數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300</cp:revision>
  <dcterms:created xsi:type="dcterms:W3CDTF">2018-04-19T05:44:13Z</dcterms:created>
  <dcterms:modified xsi:type="dcterms:W3CDTF">2023-11-27T06:50:51Z</dcterms:modified>
</cp:coreProperties>
</file>