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2_11_12_49_3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2_11_12_49_4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2_11_12_49_2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12_11_12_49_3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12_11_12_49_4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12_11_12_49_50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3_12_11_12_49_57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2_11_12_49_2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2_11_12_49_4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2_11_12_49_5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2_11_12_49_2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2_11_12_49_4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2_11_12_49_4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2_11_12_49_2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2023/12/11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9DCDD9F4-15D2-3423-86D2-31A0B45C502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177611A-6E0E-B107-664A-925315B8859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F0DCD456-D235-4768-341E-B14FF26EAF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143B493F-B92D-4521-4FEA-BD73BA1659D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403DE3CE-4EBA-BC9B-0D82-76B69B4D7F7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B25E4EA2-DFF8-C2BC-BDEA-466E2B94DB9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3A5F2701-D930-065E-1C04-B6884D14B2E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8C11580F-5F25-44CE-32DB-51ADECE9F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5984"/>
              </p:ext>
            </p:extLst>
          </p:nvPr>
        </p:nvGraphicFramePr>
        <p:xfrm>
          <a:off x="611560" y="1268760"/>
          <a:ext cx="8075240" cy="549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295880" progId="Excel.Sheet.12">
                  <p:embed/>
                </p:oleObj>
              </mc:Choice>
              <mc:Fallback>
                <p:oleObj name="Worksheet" r:id="rId2" imgW="7543800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8075240" cy="5491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月來跌多漲少，呈現下跌趨勢，季線也開始轉為下彎，升息循環以來的高點確立，市場氣氛轉為有利多頭。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月新屋開工數據。另外，歐洲央行、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與台灣央行也都將召開貨幣政策會議。目前市場已預期本月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維持利率不變，關注將公布的點陣圖的指引。惟美債利率有超跌情況，可能反彈修正。台債市場，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公債利率隨美債利率走勢，但由於養券成本仍高，預估再跌空間有限。債券操作上，建議伺機購債，不追多。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利率續呈下跌走勢。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月初因為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製造業指數低於預期，及後續的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月職位空缺數也大降，帶動利率大跌。乃市場對聯準會降息的預期推進到明年第一季使然。美債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4.2256%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。台灣公債近期受到美債利率連跌影響，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利率亦走跌，上週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新券標在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，是預期區間下緣。債市氣氛不偏空。上週，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1.2586%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BFCFE9B8-EE30-3295-E9FA-F22A6935268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B9C6FD32-58C3-65AB-3A41-223EFC958A3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01742AA8-23D3-0385-7327-679FDB21374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B2469315-584E-AD8B-4D3B-C753279660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F58A0F1D-2B15-34DD-9B3F-51701DD933C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46A240FB-A5B6-897D-832E-DD3D95CDCC3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F36DC4FC-C296-E2DA-3E3B-FF9FB2CD2FF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2/11 下午 12:49:30"/>
  <p:tag name="TAGTIMESTAMP" val="2023/12/11 下午 12:49:30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2/11 下午 12:49:28"/>
  <p:tag name="TAGTIMESTAMP" val="2023/12/11 下午 12:49:28"/>
  <p:tag name="CHARTTYPE" val="ECWB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2/11 下午 12:49:38"/>
  <p:tag name="TAGTIMESTAMP" val="2023/12/11 下午 12:49:38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2/11 下午 12:49:48"/>
  <p:tag name="TAGTIMESTAMP" val="2023/12/11 下午 12:49:48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12/11 下午 12:49:54"/>
  <p:tag name="TAGTIMESTAMP" val="2023/12/11 下午 12:49:54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3/12/11 下午 12:50:01"/>
  <p:tag name="TAGTIMESTAMP" val="2023/12/11 下午 12:50:01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2/11 下午 12:49:47"/>
  <p:tag name="TAGTIMESTAMP" val="2023/12/11 下午 12:49:47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2/11 下午 12:49:55"/>
  <p:tag name="TAGTIMESTAMP" val="2023/12/11 下午 12:49:55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2/11 下午 12:49:29"/>
  <p:tag name="TAGTIMESTAMP" val="2023/12/11 下午 12:49:29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2/11 下午 12:49:43"/>
  <p:tag name="TAGTIMESTAMP" val="2023/12/11 下午 12:49:43"/>
  <p:tag name="CHARTTYPE" val="GC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2/11 下午 12:49:52"/>
  <p:tag name="TAGTIMESTAMP" val="2023/12/11 下午 12:49:52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2/11 下午 12:49:28"/>
  <p:tag name="TAGTIMESTAMP" val="2023/12/11 下午 12:49:28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2/11 下午 12:49:37"/>
  <p:tag name="TAGTIMESTAMP" val="2023/12/11 下午 12:49:37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2/11 下午 12:49:46"/>
  <p:tag name="TAGTIMESTAMP" val="2023/12/11 下午 12:49:46"/>
  <p:tag name="CHARTTYPE" val="G"/>
  <p:tag name="WORKBOOKFILENAME" val="C:\Users\Administrator\Documents\週報\大中票券債券市場展望雙週報20231211.pptx"/>
  <p:tag name="WORKSHEETNAME" val="C:\Users\Administrator\Documents\週報\大中票券債券市場展望雙週報2023121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9213</TotalTime>
  <Words>379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299</cp:revision>
  <dcterms:created xsi:type="dcterms:W3CDTF">2018-04-19T05:44:13Z</dcterms:created>
  <dcterms:modified xsi:type="dcterms:W3CDTF">2023-12-11T08:02:07Z</dcterms:modified>
</cp:coreProperties>
</file>