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2023/12/26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2023/12/26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2023/12/26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3_12_26_15_41_20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3_12_26_15_41_27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3_12_26_15_40_59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3_12_26_15_41_7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3_12_26_15_41_20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3_12_26_15_41_1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3_12_26_15_41_10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3_12_26_15_41_20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3_12_26_15_41_2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3_12_26_15_41_20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3_12_26_15_41_26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3_12_26_15_41_1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2023/12/26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BE009F26-6A88-449F-8C3E-7F480E783AE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EA67E8E5-5AA5-6C9A-A6C2-CF52F76104A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17D13F62-2BEB-368C-AD42-B98286C56AB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3781344A-6F36-A174-B57D-780A1D068547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8A936288-9D6B-6F28-ED11-72849391404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E9D622EC-EC7E-AA64-C8BD-DDD97CDB6B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322832"/>
              </p:ext>
            </p:extLst>
          </p:nvPr>
        </p:nvGraphicFramePr>
        <p:xfrm>
          <a:off x="457200" y="1182526"/>
          <a:ext cx="8229599" cy="5515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43800" imgH="7134152" progId="Excel.Sheet.12">
                  <p:embed/>
                </p:oleObj>
              </mc:Choice>
              <mc:Fallback>
                <p:oleObj name="Worksheet" r:id="rId2" imgW="7543800" imgH="71341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182526"/>
                        <a:ext cx="8229599" cy="5515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利率月線與季線皆呈現向下趨勢，在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會議後，基本上債市空頭已經結束，技術線型呈多頭排列，但跌深有反彈機會。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在經濟數據方面，即將公布台灣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製造業與服務業指數，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月美國新屋開工與成屋待完成銷售。近期的美國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月核心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PCE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降至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，顯示物價將持續放緩。但是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官員近期多次強調市場對降息的預期言之過早，乃不希望過於樂觀的降息預期抵銷了先前升息的成果。台債方面，受到美債利率偏跌影響，台債市場利率接近年初低點，到年底債市利率漲幅抹平，然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RP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成本未向下鬆動，交易商不願追價。預估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1.18%~1.28%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1.25%~1.45%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。預期明年第一季債市利率反彈皆是買點。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會議後，因為公布點陣圖顯示明年降息幅度可能達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碼。美債利率出現大跌，跌破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後，在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3.80%~3.90%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區間整理。上周五收在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3.895%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。台債利率市場，受到美債利率下跌影響，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公債直接下探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，然養券成本仍高，壓縮債市利率下跌空間，在台灣央行未鬆口降息前，公債追多的風險提高。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最新收盤利率為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1.213%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C0BEEB8A-EA0A-9CA3-F498-106380821BA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6760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2C38B89E-979E-9398-8F07-EC6BF12AC7C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2891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020B8DD3-6B25-5A2E-E633-4570FCED228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04C6D9F1-80B3-F590-82A2-1958A3004EA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3A2D3056-570B-5C4B-60B2-C6995A48BC2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68522772-271C-77CA-BBB8-B94E6001F24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2A02CAC4-DE7F-E4FA-FD91-317701AE19B8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3/12/26 下午 03:41:06"/>
  <p:tag name="TAGTIMESTAMP" val="2023/12/26 下午 03:41:06"/>
  <p:tag name="CHARTTYPE" val="G"/>
  <p:tag name="WORKBOOKFILENAME" val="C:\Users\Administrator\Documents\週報\大中票券債券市場展望雙週報20231226.pptx"/>
  <p:tag name="WORKSHEETNAME" val="C:\Users\Administrator\Documents\週報\大中票券債券市場展望雙週報20231226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3/12/26 下午 03:41:01"/>
  <p:tag name="TAGTIMESTAMP" val="2023/12/26 下午 03:41:01"/>
  <p:tag name="CHARTTYPE" val="ECWB"/>
  <p:tag name="WORKBOOKFILENAME" val="C:\Users\Administrator\Documents\週報\大中票券債券市場展望雙週報20231226.pptx"/>
  <p:tag name="WORKSHEETNAME" val="C:\Users\Administrator\Documents\週報\大中票券債券市場展望雙週報20231226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3/12/26 下午 03:41:11"/>
  <p:tag name="TAGTIMESTAMP" val="2023/12/26 下午 03:41:11"/>
  <p:tag name="CHARTTYPE" val="G"/>
  <p:tag name="WORKBOOKFILENAME" val="C:\Users\Administrator\Documents\週報\大中票券債券市場展望雙週報20231226.pptx"/>
  <p:tag name="WORKSHEETNAME" val="C:\Users\Administrator\Documents\週報\大中票券債券市場展望雙週報20231226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3/12/26 下午 03:41:25"/>
  <p:tag name="TAGTIMESTAMP" val="2023/12/26 下午 03:41:25"/>
  <p:tag name="CHARTTYPE" val="G"/>
  <p:tag name="WORKBOOKFILENAME" val="C:\Users\Administrator\Documents\週報\大中票券債券市場展望雙週報20231226.pptx"/>
  <p:tag name="WORKSHEETNAME" val="C:\Users\Administrator\Documents\週報\大中票券債券市場展望雙週報20231226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3/12/26 下午 03:41:14"/>
  <p:tag name="TAGTIMESTAMP" val="2023/12/26 下午 03:41:14"/>
  <p:tag name="CHARTTYPE" val="G"/>
  <p:tag name="WORKBOOKFILENAME" val="C:\Users\Administrator\Documents\週報\大中票券債券市場展望雙週報20231226.pptx"/>
  <p:tag name="WORKSHEETNAME" val="C:\Users\Administrator\Documents\週報\大中票券債券市場展望雙週報20231226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3/12/26 下午 03:41:25"/>
  <p:tag name="TAGTIMESTAMP" val="2023/12/26 下午 03:41:25"/>
  <p:tag name="CHARTTYPE" val="G"/>
  <p:tag name="WORKBOOKFILENAME" val="C:\Users\Administrator\Documents\週報\大中票券債券市場展望雙週報20231226.pptx"/>
  <p:tag name="WORKSHEETNAME" val="C:\Users\Administrator\Documents\週報\大中票券債券市場展望雙週報20231226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3/12/26 下午 03:41:07"/>
  <p:tag name="TAGTIMESTAMP" val="2023/12/26 下午 03:41:07"/>
  <p:tag name="CHARTTYPE" val="G"/>
  <p:tag name="WORKBOOKFILENAME" val="C:\Users\Administrator\Documents\週報\大中票券債券市場展望雙週報20231226.pptx"/>
  <p:tag name="WORKSHEETNAME" val="C:\Users\Administrator\Documents\週報\大中票券債券市場展望雙週報20231226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3/12/26 下午 03:41:22"/>
  <p:tag name="TAGTIMESTAMP" val="2023/12/26 下午 03:41:22"/>
  <p:tag name="CHARTTYPE" val="GC"/>
  <p:tag name="WORKBOOKFILENAME" val="C:\Users\Administrator\Documents\週報\大中票券債券市場展望雙週報20231226.pptx"/>
  <p:tag name="WORKSHEETNAME" val="C:\Users\Administrator\Documents\週報\大中票券債券市場展望雙週報20231226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3/12/26 下午 03:41:30"/>
  <p:tag name="TAGTIMESTAMP" val="2023/12/26 下午 03:41:30"/>
  <p:tag name="CHARTTYPE" val="G"/>
  <p:tag name="WORKBOOKFILENAME" val="C:\Users\Administrator\Documents\週報\大中票券債券市場展望雙週報20231226.pptx"/>
  <p:tag name="WORKSHEETNAME" val="C:\Users\Administrator\Documents\週報\大中票券債券市場展望雙週報20231226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3/12/26 下午 03:41:06"/>
  <p:tag name="TAGTIMESTAMP" val="2023/12/26 下午 03:41:06"/>
  <p:tag name="CHARTTYPE" val="G"/>
  <p:tag name="WORKBOOKFILENAME" val="C:\Users\Administrator\Documents\週報\大中票券債券市場展望雙週報20231226.pptx"/>
  <p:tag name="WORKSHEETNAME" val="C:\Users\Administrator\Documents\週報\大中票券債券市場展望雙週報20231226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3/12/26 下午 03:41:24"/>
  <p:tag name="TAGTIMESTAMP" val="2023/12/26 下午 03:41:24"/>
  <p:tag name="CHARTTYPE" val="G"/>
  <p:tag name="WORKBOOKFILENAME" val="C:\Users\Administrator\Documents\週報\大中票券債券市場展望雙週報20231226.pptx"/>
  <p:tag name="WORKSHEETNAME" val="C:\Users\Administrator\Documents\週報\大中票券債券市場展望雙週報20231226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3/12/26 下午 03:41:31"/>
  <p:tag name="TAGTIMESTAMP" val="2023/12/26 下午 03:41:31"/>
  <p:tag name="CHARTTYPE" val="G"/>
  <p:tag name="WORKBOOKFILENAME" val="C:\Users\Administrator\Documents\週報\大中票券債券市場展望雙週報20231226.pptx"/>
  <p:tag name="WORKSHEETNAME" val="C:\Users\Administrator\Documents\週報\大中票券債券市場展望雙週報20231226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9723</TotalTime>
  <Words>411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302</cp:revision>
  <dcterms:created xsi:type="dcterms:W3CDTF">2018-04-19T05:44:13Z</dcterms:created>
  <dcterms:modified xsi:type="dcterms:W3CDTF">2023-12-26T08:50:32Z</dcterms:modified>
</cp:coreProperties>
</file>