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_8_10_55_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_8_10_55_1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_8_10_54_5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_8_10_55_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_8_10_55_1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_8_10_55_2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_8_10_55_3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_8_10_54_5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_8_10_55_1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_8_10_55_2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_8_10_55_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_8_10_55_1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_8_10_55_2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_8_10_55_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2024/01/08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5A6DABB-F95E-D18F-E144-5F60973046C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4B232084-D775-6272-1332-D2A1E2BF05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58DCD737-2AF7-DAA8-B1B4-A7A0CABAE0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B4884F83-9D0E-2ACD-B803-1CB657D4459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56FC48DE-2680-E976-9D4F-37F64E6F35A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4E786172-3ACB-9220-BA6C-3D7581AD0FA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121C6557-5164-0FDD-144A-8026B37B1C9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70C010F-6A5F-9BED-007D-67BEC37F8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91349"/>
              </p:ext>
            </p:extLst>
          </p:nvPr>
        </p:nvGraphicFramePr>
        <p:xfrm>
          <a:off x="457200" y="1209023"/>
          <a:ext cx="8229600" cy="553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505611" progId="Excel.Sheet.12">
                  <p:embed/>
                </p:oleObj>
              </mc:Choice>
              <mc:Fallback>
                <p:oleObj name="Worksheet" r:id="rId2" imgW="7543800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09023"/>
                        <a:ext cx="8229600" cy="5532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月下旬以來主要呈現下跌趨勢，在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月底才有明顯反彈。月線走勢有機會由跌轉升，線型可能出現修正。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月成屋銷售數據。台灣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月進出口數據。目前市場已預期今年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將有降息行動，債市利率隨經濟數據起伏。美債利率近期修正超跌情況，盤勢可能有反彈走勢，但是反彈空間有限。台債市場，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年期利率擠壓下，預期應會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向上反應。另目前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養券成本仍高，債市氣氛雖然有利多方，仍不宜大力做多。債券操作上，建議利率逢高，擇機佈局。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利率呈現跌深反彈走勢。主因在年底假期過後，交易商陸續歸隊，且美國部分經濟數據仍佳，降低對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降息步伐的過度預期。最新公布的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月份美國非農就業報告也顯示美國就業市場仍具韌性。美債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4.0457%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。台灣公債近期有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年期新券標售，利率偏高，但標債後利率下跌。債市氣氛偏觀望。上週，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6931E2B-DACE-7952-F023-6922B2FD14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3CFD73A5-9281-94D3-EDE3-97C664B0EC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25066946-5B13-C138-62F8-F51728AAA6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9254896-D450-3034-ED5D-A9EE6EB980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8A55B5E1-CDFC-6BF1-1A3C-C2A47E36C3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60182DDF-BDD2-D6CA-00AC-A60E3B61A4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F647BB6-B0E9-F2B9-9AFC-16D3EB1335B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/8 上午 10:55:05"/>
  <p:tag name="TAGTIMESTAMP" val="2024/1/8 上午 10:55:05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/8 上午 10:54:59"/>
  <p:tag name="TAGTIMESTAMP" val="2024/1/8 上午 10:54:59"/>
  <p:tag name="CHARTTYPE" val="ECWB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/8 上午 10:55:09"/>
  <p:tag name="TAGTIMESTAMP" val="2024/1/8 上午 10:55:09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/8 上午 10:55:20"/>
  <p:tag name="TAGTIMESTAMP" val="2024/1/8 上午 10:55:20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/8 上午 10:55:28"/>
  <p:tag name="TAGTIMESTAMP" val="2024/1/8 上午 10:55:28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/8 上午 10:55:36"/>
  <p:tag name="TAGTIMESTAMP" val="2024/1/8 上午 10:55:36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/8 上午 10:55:19"/>
  <p:tag name="TAGTIMESTAMP" val="2024/1/8 上午 10:55:19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/8 上午 10:55:28"/>
  <p:tag name="TAGTIMESTAMP" val="2024/1/8 上午 10:55:28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/8 上午 10:55:04"/>
  <p:tag name="TAGTIMESTAMP" val="2024/1/8 上午 10:55:04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/8 上午 10:55:16"/>
  <p:tag name="TAGTIMESTAMP" val="2024/1/8 上午 10:55:16"/>
  <p:tag name="CHARTTYPE" val="GC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/8 上午 10:55:25"/>
  <p:tag name="TAGTIMESTAMP" val="2024/1/8 上午 10:55:25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/8 上午 10:55:04"/>
  <p:tag name="TAGTIMESTAMP" val="2024/1/8 上午 10:55:04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/8 上午 10:55:12"/>
  <p:tag name="TAGTIMESTAMP" val="2024/1/8 上午 10:55:12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/8 上午 10:55:22"/>
  <p:tag name="TAGTIMESTAMP" val="2024/1/8 上午 10:55:22"/>
  <p:tag name="CHARTTYPE" val="G"/>
  <p:tag name="WORKBOOKFILENAME" val="C:\Users\Administrator\Documents\週報\大中票券債券市場展望雙週報20240108.pptx"/>
  <p:tag name="WORKSHEETNAME" val="C:\Users\Administrator\Documents\週報\大中票券債券市場展望雙週報2024010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9446</TotalTime>
  <Words>391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302</cp:revision>
  <dcterms:created xsi:type="dcterms:W3CDTF">2018-04-19T05:44:13Z</dcterms:created>
  <dcterms:modified xsi:type="dcterms:W3CDTF">2024-01-08T06:06:05Z</dcterms:modified>
</cp:coreProperties>
</file>