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2_5_11_27_4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2_5_11_27_5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2_5_11_27_2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2_5_11_27_4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2_5_11_27_5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2_5_11_27_58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2_5_11_28_7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2_5_11_27_2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2_5_11_27_4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2_5_11_27_5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2_5_11_27_2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2_5_11_27_4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2_5_11_27_5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2_5_11_27_2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2024/02/05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EFFACE8D-B79E-A1DD-CFF4-ABBEDF8CDF5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3AC4CFEE-0B66-B98D-35A0-05F01A2A65B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69B616D7-7FFE-2871-2F11-5C1FEEC9A53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FF2BF2FC-ED2B-6C13-1CC3-4A9FCCA7EC4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1102D150-CBD1-01A3-9EF0-BBFE4621361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7F16F8F8-384F-E244-EF60-9B96EF7AEFC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922A17D8-7850-4FE1-896D-A3C0FB1A5BB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9444B487-F280-8B4D-3ABD-14FCBD5D2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37839"/>
              </p:ext>
            </p:extLst>
          </p:nvPr>
        </p:nvGraphicFramePr>
        <p:xfrm>
          <a:off x="526122" y="1268760"/>
          <a:ext cx="8160678" cy="543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5877070" progId="Excel.Sheet.12">
                  <p:embed/>
                </p:oleObj>
              </mc:Choice>
              <mc:Fallback>
                <p:oleObj name="Worksheet" r:id="rId2" imgW="7543800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6122" y="1268760"/>
                        <a:ext cx="8160678" cy="5437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月下旬主要呈下跌趨勢，在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月初則出現反彈。季線呈現下跌，月線以橫向整理為主。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數據，美國元月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服務數據，美國元月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數據。台灣元月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數據。目前市場已將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月降息行動預期推遲至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月，債市看多氣氛濃厚，但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未降息前，美元養券成本居高不下，若非對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降息預期強烈，不應過度追價。台債市場，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公債利率偏低，央行也未有降息機會，養券空間受壓迫，交易商追價謹慎。債券操作上，不追多，建議階段布局。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利率呈現下跌走勢。因聯準會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對降息持開放態度，美國四季度僱傭成本指數增幅創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年以來最低，通膨壓力降，且地區性銀行經營擔憂再起，壓低利率。不過最新公布的元月份美國非農就業報告新增數創一年來新高，帶動利率從低點反彈。美債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4.0199%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。台灣公債利率近期主要跟隨美債利率走勢而下跌。債市氣氛偏多。上週，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44B5D94E-CC6D-CC11-86BF-A9578C1B119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ABA6E830-C5CA-BA4F-6B2A-63AAFBF3C8C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C501138B-BA26-0D83-64E1-8B1C654FFE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59B03AC9-DF4F-7318-CC26-830E408570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409B3595-CE7C-186D-B7D8-9FE2E352C1E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2AD7C001-8B39-CAE0-8A51-24282062A67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D8B57F40-72CB-183B-9A98-5D199ACD1BA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2/5 上午 11:27:33"/>
  <p:tag name="TAGTIMESTAMP" val="2024/2/5 上午 11:27:33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2/5 上午 11:27:32"/>
  <p:tag name="TAGTIMESTAMP" val="2024/2/5 上午 11:27:32"/>
  <p:tag name="CHARTTYPE" val="ECWB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2/5 上午 11:27:49"/>
  <p:tag name="TAGTIMESTAMP" val="2024/2/5 上午 11:27:49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2/5 上午 11:27:59"/>
  <p:tag name="TAGTIMESTAMP" val="2024/2/5 上午 11:27:59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2/5 上午 11:28:03"/>
  <p:tag name="TAGTIMESTAMP" val="2024/2/5 上午 11:28:03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2/5 上午 11:28:10"/>
  <p:tag name="TAGTIMESTAMP" val="2024/2/5 上午 11:28:10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2/5 上午 11:27:48"/>
  <p:tag name="TAGTIMESTAMP" val="2024/2/5 上午 11:27:48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2/5 上午 11:27:56"/>
  <p:tag name="TAGTIMESTAMP" val="2024/2/5 上午 11:27:56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2/5 上午 11:27:31"/>
  <p:tag name="TAGTIMESTAMP" val="2024/2/5 上午 11:27:31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2/5 上午 11:27:45"/>
  <p:tag name="TAGTIMESTAMP" val="2024/2/5 上午 11:27:45"/>
  <p:tag name="CHARTTYPE" val="GC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2/5 上午 11:27:54"/>
  <p:tag name="TAGTIMESTAMP" val="2024/2/5 上午 11:27:54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2/5 上午 11:27:33"/>
  <p:tag name="TAGTIMESTAMP" val="2024/2/5 上午 11:27:33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2/5 上午 11:27:49"/>
  <p:tag name="TAGTIMESTAMP" val="2024/2/5 上午 11:27:49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2/5 上午 11:27:59"/>
  <p:tag name="TAGTIMESTAMP" val="2024/2/5 上午 11:27:59"/>
  <p:tag name="CHARTTYPE" val="G"/>
  <p:tag name="WORKBOOKFILENAME" val="C:\Users\Administrator\Documents\週報\大中票券債券市場展望雙週報20240205.pptx"/>
  <p:tag name="WORKSHEETNAME" val="C:\Users\Administrator\Documents\週報\大中票券債券市場展望雙週報2024020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9652</TotalTime>
  <Words>376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302</cp:revision>
  <dcterms:created xsi:type="dcterms:W3CDTF">2018-04-19T05:44:13Z</dcterms:created>
  <dcterms:modified xsi:type="dcterms:W3CDTF">2024-02-05T09:44:35Z</dcterms:modified>
</cp:coreProperties>
</file>