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2_19_16_4_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2_19_16_4_1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2_19_16_3_4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4_2_19_16_4_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4_2_19_16_4_12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2_19_16_3_4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2_19_16_4_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2_19_16_4_1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2_19_16_3_4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2_19_16_4_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2_19_16_4_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2_19_16_3_4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2024/02/19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07E96D9D-3C52-A8E6-09D2-1CCA6F174E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AAD28C4B-46D3-02B5-A46E-753FDFD78E8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BE0F1FAC-F9C6-CA95-262A-F939ADFDB0B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22BF67D0-3CEF-5255-041E-2CC52B55270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62AC8E74-1EEE-D4F0-5A8C-1F78CD8AB58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94E9D9E4-8095-1E34-2885-63ED7BA5A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36209"/>
              </p:ext>
            </p:extLst>
          </p:nvPr>
        </p:nvGraphicFramePr>
        <p:xfrm>
          <a:off x="457201" y="1196752"/>
          <a:ext cx="8229600" cy="554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924748" progId="Excel.Sheet.12">
                  <p:embed/>
                </p:oleObj>
              </mc:Choice>
              <mc:Fallback>
                <p:oleObj name="Worksheet" r:id="rId2" imgW="7543800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1" y="1196752"/>
                        <a:ext cx="8229600" cy="5544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利率月線向上而季線有機會轉為向上趨勢，預期利率將在近期高檔整理。原先交易商預期降息時點將再往後推遲。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月新屋銷售、成屋待完成銷售。台灣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Q4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經濟成長率。近期美債利率反彈，因通膨數據的黏性，市場交易商再次推遲對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降息時點的預估。台債方面，觀察台債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成本未向下鬆動，央行亦無降息條件，顯見目前公債類的養券空間不足，且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月將調漲民生電費，通膨壓力可能再度浮現。操作上建議利率逢高再行酌量布局。預估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1.35%~1.55%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公債利率近期走勢再度反彈，站上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上方。主因近期公布的通膨數據高於預期，顯示通膨的頑固性，市場再次縮減對今年降息幅度的激進預期。殖利率再向上修正。上周五收在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4.2792%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。台債利率市場，受到美債利率走勢影響，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公債利率回到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上方，債券科認為在央行沒有降息意願前，目前殖利率水準偏低，公債的養券價值不顯。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最新收盤利率為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F9A4E995-ADDB-BC55-11C2-04B89719F09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760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9150CF18-54B3-38D2-877A-E137110A6B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D983A4A8-0637-2820-A23A-875D0CDB5FC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A2C94901-F917-521B-BE34-4338942F41A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9C0369A6-BB2B-5DDA-5B76-E7CE8C78522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370EF09E-247F-43A5-665E-BA939F7136A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ACC9D3D5-F312-5A53-5F18-02E21667DC5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2/19 下午 04:03:52"/>
  <p:tag name="TAGTIMESTAMP" val="2024/2/19 下午 04:03:52"/>
  <p:tag name="CHARTTYPE" val="G"/>
  <p:tag name="WORKBOOKFILENAME" val="C:\Users\Administrator\Documents\週報\大中票券債券市場展望雙週報20240219.pptx"/>
  <p:tag name="WORKSHEETNAME" val="C:\Users\Administrator\Documents\週報\大中票券債券市場展望雙週報2024021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2/19 下午 04:03:51"/>
  <p:tag name="TAGTIMESTAMP" val="2024/2/19 下午 04:03:51"/>
  <p:tag name="CHARTTYPE" val="ECWB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2/19 下午 04:04:07"/>
  <p:tag name="TAGTIMESTAMP" val="2024/2/19 下午 04:04:07"/>
  <p:tag name="CHARTTYPE" val="G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2/19 下午 04:04:17"/>
  <p:tag name="TAGTIMESTAMP" val="2024/2/19 下午 04:04:17"/>
  <p:tag name="CHARTTYPE" val="G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2/19 下午 04:04:07"/>
  <p:tag name="TAGTIMESTAMP" val="2024/2/19 下午 04:04:07"/>
  <p:tag name="CHARTTYPE" val="G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2/19 下午 04:04:16"/>
  <p:tag name="TAGTIMESTAMP" val="2024/2/19 下午 04:04:16"/>
  <p:tag name="CHARTTYPE" val="G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2/19 下午 04:03:50"/>
  <p:tag name="TAGTIMESTAMP" val="2024/2/19 下午 04:03:50"/>
  <p:tag name="CHARTTYPE" val="G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2/19 下午 04:04:04"/>
  <p:tag name="TAGTIMESTAMP" val="2024/2/19 下午 04:04:04"/>
  <p:tag name="CHARTTYPE" val="GC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2/19 下午 04:04:12"/>
  <p:tag name="TAGTIMESTAMP" val="2024/2/19 下午 04:04:12"/>
  <p:tag name="CHARTTYPE" val="G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2/19 下午 04:03:51"/>
  <p:tag name="TAGTIMESTAMP" val="2024/2/19 下午 04:03:51"/>
  <p:tag name="CHARTTYPE" val="G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2/19 下午 04:04:07"/>
  <p:tag name="TAGTIMESTAMP" val="2024/2/19 下午 04:04:07"/>
  <p:tag name="CHARTTYPE" val="G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2/19 下午 04:04:14"/>
  <p:tag name="TAGTIMESTAMP" val="2024/2/19 下午 04:04:14"/>
  <p:tag name="CHARTTYPE" val="G"/>
  <p:tag name="WORKBOOKFILENAME" val="C:\Users\Administrator\Documents\週報\大中票券債券市場展望雙週報20240219.pptx"/>
  <p:tag name="WORKSHEETNAME" val="C:\Users\Administrator\Documents\週報\大中票券債券市場展望雙週報2024021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10411</TotalTime>
  <Words>387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307</cp:revision>
  <dcterms:created xsi:type="dcterms:W3CDTF">2018-04-19T05:44:13Z</dcterms:created>
  <dcterms:modified xsi:type="dcterms:W3CDTF">2024-02-20T06:26:54Z</dcterms:modified>
</cp:coreProperties>
</file>