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2024/3/4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2024/3/4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2024/3/4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2024/3/4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2024/3/4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4_3_4_14_43_39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4_3_4_14_43_51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4_3_4_14_43_33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4_3_4_14_43_40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4_3_4_14_43_51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4_3_4_14_44_0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URDOTVGODAyNERBNEUwMU_2024_3_4_14_44_7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4_3_4_14_43_33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4_3_4_14_43_42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4_3_4_14_43_51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4_3_4_14_43_33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4_3_4_14_43_51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4_3_4_14_43_57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4_3_4_14_43_29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2024/03/04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35DE993D-7596-9FFC-356A-BC145B0C72D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412471CB-0965-4E6A-E78F-AF5C0AA0A78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B7943740-CD07-4360-9EE8-77A7E7C5CEE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6F103373-1E61-3B79-9B7A-9C49BF13240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05C7F5AD-3E6A-54B6-1A0A-94A6F4A5C52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234D73E3-6B3E-F80B-EA48-1D487911C03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SOFR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6" name="G 66">
            <a:extLst>
              <a:ext uri="{FF2B5EF4-FFF2-40B4-BE49-F238E27FC236}">
                <a16:creationId xmlns:a16="http://schemas.microsoft.com/office/drawing/2014/main" id="{E3F94E6C-0A27-FBB9-8961-9E92193622C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4032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6FFAF0FF-7F46-7A59-BA4A-6F38DF0276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513291"/>
              </p:ext>
            </p:extLst>
          </p:nvPr>
        </p:nvGraphicFramePr>
        <p:xfrm>
          <a:off x="457200" y="1268760"/>
          <a:ext cx="8229600" cy="545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43800" imgH="5457934" progId="Excel.Sheet.12">
                  <p:embed/>
                </p:oleObj>
              </mc:Choice>
              <mc:Fallback>
                <p:oleObj name="Worksheet" r:id="rId2" imgW="7543800" imgH="54579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268760"/>
                        <a:ext cx="8229600" cy="545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利率在區間高檔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4.30%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附近整理已久，週線轉為向下，即將與月線交叉，代表近期上漲動能不足，盤勢可能轉為盤跌格局。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服務業數據，美國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數據。其中，美國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月新增就業人數預期較上月走低，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服務業指數也料小跌，推估美債利率近期較無大漲因素。台債市場，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公債利率仍低，公債養券成本漸高，不建議在公債方面布局太多。債券操作上，公司債選擇較佳標的參與標購。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利率主要在區間高檔整理。近期初請失業金人數顯示就業市場保有韌性，但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製造業指數回落，暗示經濟成長力道放緩。在通膨壓力與成長疑慮之間，交易商選擇等待更多數據指引。美債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利率週五收在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4.1798%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。台灣公債利率近期因標債氛圍佳，債市仍對多方有利。上週，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1.173%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CC9B7BDC-B235-D170-7981-CB10E1E35B3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DDF57FAC-A4E1-DC8C-1701-9EAD286A211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41505BAA-343F-E5F6-CA08-51B69F3C906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98ED35C0-ED8E-99B8-4707-918F29BFDED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FCA438D8-0B52-C342-25B1-D0DF06AD0E6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C1D8A818-5472-D19B-47A9-BDCF589C60D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3619BB95-75C7-60B7-4E8C-23961AC7600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4/3/4 下午 02:43:38"/>
  <p:tag name="TAGTIMESTAMP" val="2024/3/4 下午 02:43:38"/>
  <p:tag name="CHARTTYPE" val="G"/>
  <p:tag name="WORKBOOKFILENAME" val="C:\Users\Administrator\Documents\週報\大中票券債券市場展望雙週報20240304.pptx"/>
  <p:tag name="WORKSHEETNAME" val="C:\Users\Administrator\Documents\週報\大中票券債券市場展望雙週報20240304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4/3/4 下午 02:43:36"/>
  <p:tag name="TAGTIMESTAMP" val="2024/3/4 下午 02:43:36"/>
  <p:tag name="CHARTTYPE" val="ECWB"/>
  <p:tag name="WORKBOOKFILENAME" val="C:\Users\Administrator\Documents\週報\大中票券債券市場展望雙週報20240304.pptx"/>
  <p:tag name="WORKSHEETNAME" val="C:\Users\Administrator\Documents\週報\大中票券債券市場展望雙週報20240304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4/3/4 下午 02:43:45"/>
  <p:tag name="TAGTIMESTAMP" val="2024/3/4 下午 02:43:45"/>
  <p:tag name="CHARTTYPE" val="G"/>
  <p:tag name="WORKBOOKFILENAME" val="C:\Users\Administrator\Documents\週報\大中票券債券市場展望雙週報20240304.pptx"/>
  <p:tag name="WORKSHEETNAME" val="C:\Users\Administrator\Documents\週報\大中票券債券市場展望雙週報20240304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4/3/4 下午 02:43:56"/>
  <p:tag name="TAGTIMESTAMP" val="2024/3/4 下午 02:43:56"/>
  <p:tag name="CHARTTYPE" val="G"/>
  <p:tag name="WORKBOOKFILENAME" val="C:\Users\Administrator\Documents\週報\大中票券債券市場展望雙週報20240304.pptx"/>
  <p:tag name="WORKSHEETNAME" val="C:\Users\Administrator\Documents\週報\大中票券債券市場展望雙週報20240304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4/3/4 下午 02:44:03"/>
  <p:tag name="TAGTIMESTAMP" val="2024/3/4 下午 02:44:03"/>
  <p:tag name="CHARTTYPE" val="G"/>
  <p:tag name="WORKBOOKFILENAME" val="C:\Users\Administrator\Documents\週報\大中票券債券市場展望雙週報20240304.pptx"/>
  <p:tag name="WORKSHEETNAME" val="C:\Users\Administrator\Documents\週報\大中票券債券市場展望雙週報20240304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66"/>
  <p:tag name="RANGENAME" val="&lt;_bbchartsh_QURDOTVGODAyNERBNEUwMU&gt;"/>
  <p:tag name="TYPENAME" val="BloombergGChartBMPType"/>
  <p:tag name="FILETIMESTAMP" val="2024/3/4 下午 02:44:11"/>
  <p:tag name="TAGTIMESTAMP" val="2024/3/4 下午 02:44:11"/>
  <p:tag name="CHARTTYPE" val="G"/>
  <p:tag name="WORKBOOKFILENAME" val="C:\Users\Administrator\Documents\週報\大中票券債券市場展望雙週報20240304.pptx"/>
  <p:tag name="WORKSHEETNAME" val="C:\Users\Administrator\Documents\週報\大中票券債券市場展望雙週報20240304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4/3/4 下午 02:43:46"/>
  <p:tag name="TAGTIMESTAMP" val="2024/3/4 下午 02:43:46"/>
  <p:tag name="CHARTTYPE" val="G"/>
  <p:tag name="WORKBOOKFILENAME" val="C:\Users\Administrator\Documents\週報\大中票券債券市場展望雙週報20240304.pptx"/>
  <p:tag name="WORKSHEETNAME" val="C:\Users\Administrator\Documents\週報\大中票券債券市場展望雙週報20240304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4/3/4 下午 02:43:56"/>
  <p:tag name="TAGTIMESTAMP" val="2024/3/4 下午 02:43:56"/>
  <p:tag name="CHARTTYPE" val="G"/>
  <p:tag name="WORKBOOKFILENAME" val="C:\Users\Administrator\Documents\週報\大中票券債券市場展望雙週報20240304.pptx"/>
  <p:tag name="WORKSHEETNAME" val="C:\Users\Administrator\Documents\週報\大中票券債券市場展望雙週報20240304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4/3/4 下午 02:43:38"/>
  <p:tag name="TAGTIMESTAMP" val="2024/3/4 下午 02:43:38"/>
  <p:tag name="CHARTTYPE" val="G"/>
  <p:tag name="WORKBOOKFILENAME" val="C:\Users\Administrator\Documents\週報\大中票券債券市場展望雙週報20240304.pptx"/>
  <p:tag name="WORKSHEETNAME" val="C:\Users\Administrator\Documents\週報\大中票券債券市場展望雙週報20240304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4/3/4 下午 02:43:53"/>
  <p:tag name="TAGTIMESTAMP" val="2024/3/4 下午 02:43:53"/>
  <p:tag name="CHARTTYPE" val="GC"/>
  <p:tag name="WORKBOOKFILENAME" val="C:\Users\Administrator\Documents\週報\大中票券債券市場展望雙週報20240304.pptx"/>
  <p:tag name="WORKSHEETNAME" val="C:\Users\Administrator\Documents\週報\大中票券債券市場展望雙週報20240304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4/3/4 下午 02:44:01"/>
  <p:tag name="TAGTIMESTAMP" val="2024/3/4 下午 02:44:01"/>
  <p:tag name="CHARTTYPE" val="G"/>
  <p:tag name="WORKBOOKFILENAME" val="C:\Users\Administrator\Documents\週報\大中票券債券市場展望雙週報20240304.pptx"/>
  <p:tag name="WORKSHEETNAME" val="C:\Users\Administrator\Documents\週報\大中票券債券市場展望雙週報20240304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4/3/4 下午 02:43:34"/>
  <p:tag name="TAGTIMESTAMP" val="2024/3/4 下午 02:43:34"/>
  <p:tag name="CHARTTYPE" val="G"/>
  <p:tag name="WORKBOOKFILENAME" val="C:\Users\Administrator\Documents\週報\大中票券債券市場展望雙週報20240304.pptx"/>
  <p:tag name="WORKSHEETNAME" val="C:\Users\Administrator\Documents\週報\大中票券債券市場展望雙週報20240304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4/3/4 下午 02:43:43"/>
  <p:tag name="TAGTIMESTAMP" val="2024/3/4 下午 02:43:43"/>
  <p:tag name="CHARTTYPE" val="G"/>
  <p:tag name="WORKBOOKFILENAME" val="C:\Users\Administrator\Documents\週報\大中票券債券市場展望雙週報20240304.pptx"/>
  <p:tag name="WORKSHEETNAME" val="C:\Users\Administrator\Documents\週報\大中票券債券市場展望雙週報20240304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4/3/4 下午 02:43:57"/>
  <p:tag name="TAGTIMESTAMP" val="2024/3/4 下午 02:43:57"/>
  <p:tag name="CHARTTYPE" val="G"/>
  <p:tag name="WORKBOOKFILENAME" val="C:\Users\Administrator\Documents\週報\大中票券債券市場展望雙週報20240304.pptx"/>
  <p:tag name="WORKSHEETNAME" val="C:\Users\Administrator\Documents\週報\大中票券債券市場展望雙週報20240304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9786</TotalTime>
  <Words>337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SOFR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303</cp:revision>
  <dcterms:created xsi:type="dcterms:W3CDTF">2018-04-19T05:44:13Z</dcterms:created>
  <dcterms:modified xsi:type="dcterms:W3CDTF">2024-03-04T07:44:20Z</dcterms:modified>
</cp:coreProperties>
</file>