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4" d="100"/>
          <a:sy n="104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3_18_13_48_3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3_18_13_48_4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3_18_13_48_2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4_3_18_13_48_3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4_3_18_13_48_4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3_18_13_48_2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3_18_13_48_4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3_18_13_48_5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3_18_13_48_2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3_18_13_48_4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3_18_13_48_4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3_18_13_48_2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2024/03/18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07BC12C-876E-0637-6D04-764CAAA0E10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22AC0F1B-1D1D-0440-D8E5-2B02185AF2F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C479F03B-D596-1EA2-9135-2CDE715E10E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54F2E287-93D3-22D6-486F-E10F30D9035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8D535A98-1B7E-0ECC-EEC4-C34133E63B8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A2D09E4E-357D-5B7C-BFBF-87136A9B8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008411"/>
              </p:ext>
            </p:extLst>
          </p:nvPr>
        </p:nvGraphicFramePr>
        <p:xfrm>
          <a:off x="457200" y="1396999"/>
          <a:ext cx="8229600" cy="527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553289" progId="Excel.Sheet.12">
                  <p:embed/>
                </p:oleObj>
              </mc:Choice>
              <mc:Fallback>
                <p:oleObj name="Worksheet" r:id="rId2" imgW="7543800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96999"/>
                        <a:ext cx="8229600" cy="5276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利率月線微幅轉為向上趨勢，季線亦呈現微幅走揚趨勢。市場預期今年降息幅度約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碼，可觀察本周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會議的利率預測圖。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月新屋銷售、成屋銷售。近期美債利率再度反彈，逼近年初以來高點，降息幅度是否縮減，市場交易商觀望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的點陣圖給出指引。台債方面，通膨壓力可能受電價調漲影響，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市場利率先行向上反應，但債市缺乏交易，殖利率可能有補漲行情。惟行庫手中仍有待去化資金，債市殖利率漲幅可能有限，但台債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成本可能會再往上推，養券空間仍嫌不足。操作上建議利率逢高小量布局公司債。預估公債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1.40%~1.65%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公債利率近期走勢先下跌再上漲，先前因為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主席偏鴿言論而下跌，後來受到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數據高於預期，壓抑降息預期，再度推高殖利率。上周五收在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4.3063%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。台債利率市場，受到央行總裁講話偏鷹派影響，台灣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升，公債利率因為交易量少，走勢不明顯，但可觀察後續公司債標售情況。債券科認為在電價調漲後，通膨預期心理，可能提高央行升息機會，而不是跟隨美國降息。因此，目前殖利率水準仍偏低，公債殖利率有機會向上修正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1.2041%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1CDE73B6-A5D3-3029-24AB-6051BE122F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19806BC9-DF1E-E368-DF40-73ABC027A59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7D1BA1F3-6F2F-301A-40AD-C12DF85A14D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EF840038-BBDF-CAE0-81E1-60B0AA1A08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B471A18B-1F84-DFA2-877B-BE8CF21BEE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603F6ABA-54B4-3DB8-897A-4EB413861D4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FBD39102-1695-ABDE-F65A-46D72AD75FA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3/18 下午 01:48:29"/>
  <p:tag name="TAGTIMESTAMP" val="2024/3/18 下午 01:48:29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3/18 下午 01:48:24"/>
  <p:tag name="TAGTIMESTAMP" val="2024/3/18 下午 01:48:24"/>
  <p:tag name="CHARTTYPE" val="ECWB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3/18 下午 01:48:34"/>
  <p:tag name="TAGTIMESTAMP" val="2024/3/18 下午 01:48:34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3/18 下午 01:48:47"/>
  <p:tag name="TAGTIMESTAMP" val="2024/3/18 下午 01:48:47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3/18 下午 01:48:47"/>
  <p:tag name="TAGTIMESTAMP" val="2024/3/18 下午 01:48:47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3/18 下午 01:48:56"/>
  <p:tag name="TAGTIMESTAMP" val="2024/3/18 下午 01:48:56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3/18 下午 01:48:29"/>
  <p:tag name="TAGTIMESTAMP" val="2024/3/18 下午 01:48:29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3/18 下午 01:48:44"/>
  <p:tag name="TAGTIMESTAMP" val="2024/3/18 下午 01:48:44"/>
  <p:tag name="CHARTTYPE" val="GC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3/18 下午 01:48:52"/>
  <p:tag name="TAGTIMESTAMP" val="2024/3/18 下午 01:48:52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3/18 下午 01:48:29"/>
  <p:tag name="TAGTIMESTAMP" val="2024/3/18 下午 01:48:29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3/18 下午 01:48:36"/>
  <p:tag name="TAGTIMESTAMP" val="2024/3/18 下午 01:48:36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3/18 下午 01:48:47"/>
  <p:tag name="TAGTIMESTAMP" val="2024/3/18 下午 01:48:47"/>
  <p:tag name="CHARTTYPE" val="G"/>
  <p:tag name="WORKBOOKFILENAME" val="C:\Users\Administrator\Documents\週報\大中票券債券市場展望雙週報20240318.pptx"/>
  <p:tag name="WORKSHEETNAME" val="C:\Users\Administrator\Documents\週報\大中票券債券市場展望雙週報2024031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10755</TotalTime>
  <Words>459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309</cp:revision>
  <dcterms:created xsi:type="dcterms:W3CDTF">2018-04-19T05:44:13Z</dcterms:created>
  <dcterms:modified xsi:type="dcterms:W3CDTF">2024-03-18T09:37:44Z</dcterms:modified>
</cp:coreProperties>
</file>