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4_1_11_42_3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4_1_11_42_4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4_1_11_42_2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4_1_11_42_3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4_1_11_42_4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4_1_11_42_5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4_1_11_43_2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4_1_11_42_2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4_1_11_42_4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4_1_11_42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4_1_11_42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4_1_11_42_4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4_1_11_42_5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4_1_11_42_2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2024/04/01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462376E7-E1F2-A731-5468-011C4047DE4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56D7A5EA-3C43-DEAF-A814-8A03F98E379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E1BE9AA6-A672-B2A7-0EEB-D1915FD234E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37624AC9-B8FF-2E7D-F29F-379E1F8C266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44037B96-8A7F-8920-3BBC-BB3B0DEAAE6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007EF233-8AED-0BA4-5085-E8E093F9F0A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A431F79F-AC47-0989-49FA-55B6C27751D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C5EEAC35-62B5-D0F9-8F0D-31BC2915E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79607"/>
              </p:ext>
            </p:extLst>
          </p:nvPr>
        </p:nvGraphicFramePr>
        <p:xfrm>
          <a:off x="457200" y="1417638"/>
          <a:ext cx="807524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505611" progId="Excel.Sheet.12">
                  <p:embed/>
                </p:oleObj>
              </mc:Choice>
              <mc:Fallback>
                <p:oleObj name="Worksheet" r:id="rId2" imgW="7543800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075240" cy="526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利率在區間高檔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難以向上突破，月線略為向下，即將與季線交叉，代表近期上漲動能不足，走勢以盤跌格局視之。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數據。其中，美國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月新增就業人數預期較上月走低，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製造業指數預期略增，但無推動利率上漲因素，美債利率區間看待。台債市場，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公債利率反應升息後，利率處在新區間高檔，因養券成本也提高，操作難度仍高。債券操作上，短期建議先行觀望物價壓力變化，尋求較佳養券空間標的。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利率偏向下跌，主要是觸及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高點後，未能有效站穩，官員講話也未過於鷹派，利率小幅下修。最新的二月核心個人消費支出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(PCE)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價格指數環比增幅放緩至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。鮑威爾表示數據符合預期，且重申不急於降息，因此市場中性看待。美債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4.2003%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。台灣公債利率因央行升息半碼，造成利率大幅上漲，後續央行總裁說話略為緩和再度升息預期，使利率自高點下修。上週，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F71D76D5-6608-661C-E0AD-DC682BD705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C473BB5F-08BB-8E98-8E6A-91949141903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9A4FA6C0-3EC5-F431-998A-151A2B93C3E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7EADB764-8329-F69B-10C7-7050EA50BDE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1EC0EE2D-F0CF-E16E-4BE0-5E76A8478E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9D53EDDB-C801-974F-61F3-3FF2C1AAB63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B011FA5-62A5-59EC-101E-28752862D67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4/1 上午 11:42:33"/>
  <p:tag name="TAGTIMESTAMP" val="2024/4/1 上午 11:42:33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4/1 上午 11:42:27"/>
  <p:tag name="TAGTIMESTAMP" val="2024/4/1 上午 11:42:27"/>
  <p:tag name="CHARTTYPE" val="ECWB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4/1 上午 11:42:37"/>
  <p:tag name="TAGTIMESTAMP" val="2024/4/1 上午 11:42:37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4/1 上午 11:42:50"/>
  <p:tag name="TAGTIMESTAMP" val="2024/4/1 上午 11:42:50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4/1 上午 11:42:58"/>
  <p:tag name="TAGTIMESTAMP" val="2024/4/1 上午 11:42:58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4/1 上午 11:43:06"/>
  <p:tag name="TAGTIMESTAMP" val="2024/4/1 上午 11:43:06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4/1 上午 11:42:50"/>
  <p:tag name="TAGTIMESTAMP" val="2024/4/1 上午 11:42:50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4/1 上午 11:42:57"/>
  <p:tag name="TAGTIMESTAMP" val="2024/4/1 上午 11:42:57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4/1 上午 11:42:33"/>
  <p:tag name="TAGTIMESTAMP" val="2024/4/1 上午 11:42:33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4/1 上午 11:42:48"/>
  <p:tag name="TAGTIMESTAMP" val="2024/4/1 上午 11:42:48"/>
  <p:tag name="CHARTTYPE" val="GC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4/1 上午 11:42:55"/>
  <p:tag name="TAGTIMESTAMP" val="2024/4/1 上午 11:42:55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4/1 上午 11:42:33"/>
  <p:tag name="TAGTIMESTAMP" val="2024/4/1 上午 11:42:33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4/1 上午 11:42:40"/>
  <p:tag name="TAGTIMESTAMP" val="2024/4/1 上午 11:42:40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4/1 上午 11:42:51"/>
  <p:tag name="TAGTIMESTAMP" val="2024/4/1 上午 11:42:51"/>
  <p:tag name="CHARTTYPE" val="G"/>
  <p:tag name="WORKBOOKFILENAME" val="C:\Users\Administrator\Documents\週報\大中票券債券市場展望雙週報20240401.pptx"/>
  <p:tag name="WORKSHEETNAME" val="C:\Users\Administrator\Documents\週報\大中票券債券市場展望雙週報2024040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10041</TotalTime>
  <Words>383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307</cp:revision>
  <dcterms:created xsi:type="dcterms:W3CDTF">2018-04-19T05:44:13Z</dcterms:created>
  <dcterms:modified xsi:type="dcterms:W3CDTF">2024-04-01T06:14:33Z</dcterms:modified>
</cp:coreProperties>
</file>