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4_15_11_1_5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4_15_11_2_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4_15_11_1_3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4_4_15_11_1_4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4_4_15_11_1_5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4_15_11_1_3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4_15_11_1_4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4_15_11_1_5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4_15_11_1_3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4_15_11_1_5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4_15_11_2_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4_15_11_1_3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2024/04/15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E435AE7-71B3-5DD8-52DA-77AF52EDF2C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2E2C8986-D6D5-AE45-CB0C-891952C47A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1106544-C8D1-B096-63D5-CF1C355C0A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634ABDF8-7579-B497-5968-DF3F029B8CC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A980FE03-50BC-C286-9FD8-AE9465F9B85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5C15ED9-A6B2-DE0A-FA17-5A0F1557E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35565"/>
              </p:ext>
            </p:extLst>
          </p:nvPr>
        </p:nvGraphicFramePr>
        <p:xfrm>
          <a:off x="457200" y="1268760"/>
          <a:ext cx="8229600" cy="551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715016" progId="Excel.Sheet.12">
                  <p:embed/>
                </p:oleObj>
              </mc:Choice>
              <mc:Fallback>
                <p:oleObj name="Worksheet" r:id="rId2" imgW="7543800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51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月開始轉為向上趨勢，季線仍維持上升趨勢。就線形而言，整體趨勢偏上揚，但是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附近應為反映近期數據公布後的上修，後續除非經濟數據再度推升通膨疑慮，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殖利率走勢料將以整理為主。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月新屋銷售、成屋銷售。近期美債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利率上漲越過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，為今年以來高點，降息幅度可能縮減為不足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官員也陸續表態需要再觀察數據變化。台債方面，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市場利率此次上揚來到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上方，亦為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年來高點。在台灣升息後已上漲一段後，公債市場再受到美債利率上漲影響，走升的壓力大。展望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月央行會議，如再升息半碼，將致養券空間極小。操作上，除非有到期補券的迫切需求需要買債外，較保守的看法為建議暫緩投資布局。預估公債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1.48%~1.60%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1.70%~1.90%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公債利率近期走勢偏向上漲，因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製造業指數回到擴張區間，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月非農就業人數達到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30.3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萬人，為近一年來最高，以及後來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升幅連續第三個月高於預期，令降息幅度預期由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碼減為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碼，推高公債殖利率，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利率回升到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4.5216%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。台債利率市場，受到美債利率影響，台灣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利率走升至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上方，公債利率也因停損盤而逐步推高。債券科認為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月央行升息半碼後，雖對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月電價調漲已先行應對，但若美國未於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月降息，則台灣央行仍有升息機會。因此，目前債市氣氛轉為保守，公債殖利率仍有機會向上走升。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3E222EB4-161F-65A3-393C-422B11602F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DCB25829-2FFF-BCB8-C138-9E0F0CB190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AD27241C-1DF0-9CA9-4F7C-0F585E3A95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F63755E8-2C20-288A-E919-77CF1F243F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F4279D27-7426-9F86-B0A4-13E405695C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4C64AD50-261A-4B64-87C1-81C55953256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3DF4C34B-14DF-E613-00B9-A035AC2A462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4/15 上午 11:01:41"/>
  <p:tag name="TAGTIMESTAMP" val="2024/4/15 上午 11:01:41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4/15 上午 11:01:41"/>
  <p:tag name="TAGTIMESTAMP" val="2024/4/15 上午 11:01:41"/>
  <p:tag name="CHARTTYPE" val="ECWB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4/15 上午 11:01:49"/>
  <p:tag name="TAGTIMESTAMP" val="2024/4/15 上午 11:01:49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4/15 上午 11:02:02"/>
  <p:tag name="TAGTIMESTAMP" val="2024/4/15 上午 11:02:02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4/15 上午 11:01:52"/>
  <p:tag name="TAGTIMESTAMP" val="2024/4/15 上午 11:01:52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4/15 上午 11:02:03"/>
  <p:tag name="TAGTIMESTAMP" val="2024/4/15 上午 11:02:03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4/15 上午 11:01:42"/>
  <p:tag name="TAGTIMESTAMP" val="2024/4/15 上午 11:01:42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4/15 上午 11:02:00"/>
  <p:tag name="TAGTIMESTAMP" val="2024/4/15 上午 11:02:00"/>
  <p:tag name="CHARTTYPE" val="GC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4/15 上午 11:02:08"/>
  <p:tag name="TAGTIMESTAMP" val="2024/4/15 上午 11:02:08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4/15 上午 11:01:41"/>
  <p:tag name="TAGTIMESTAMP" val="2024/4/15 上午 11:01:41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4/15 上午 11:02:02"/>
  <p:tag name="TAGTIMESTAMP" val="2024/4/15 上午 11:02:02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4/15 上午 11:02:09"/>
  <p:tag name="TAGTIMESTAMP" val="2024/4/15 上午 11:02:09"/>
  <p:tag name="CHARTTYPE" val="G"/>
  <p:tag name="WORKBOOKFILENAME" val="C:\Users\Administrator\Documents\週報\大中票券債券市場展望雙週報20240415.pptx"/>
  <p:tag name="WORKSHEETNAME" val="C:\Users\Administrator\Documents\週報\大中票券債券市場展望雙週報202404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11030</TotalTime>
  <Words>547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310</cp:revision>
  <dcterms:created xsi:type="dcterms:W3CDTF">2018-04-19T05:44:13Z</dcterms:created>
  <dcterms:modified xsi:type="dcterms:W3CDTF">2024-04-15T07:32:16Z</dcterms:modified>
</cp:coreProperties>
</file>