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4_29_11_11_1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4_29_11_11_2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4_29_11_10_5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4_29_11_11_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4_29_11_11_2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4_29_11_11_3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4_29_11_11_3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4_29_11_11_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4_29_11_11_2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4_29_11_11_3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4_29_11_11_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4_29_11_11_2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4_29_11_11_2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4_29_11_11_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2024/04/29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1BF8B59D-57C1-0812-162D-371AED922F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3A16DA45-E497-E4A0-0B24-5A81E439F3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14FD829-3F1C-34B0-AD77-96E23058A8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1B47F824-17B2-0C41-D26B-EB960A9F1A2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75B315D4-386A-56CF-11EC-4FE82420E0E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2292C545-BA82-DB16-ADF2-9FDADFAE2BA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3212D8C6-8425-9753-B34F-8DE240AA648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F27E202D-3B5C-6938-A4AA-F8ADE26C9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553406"/>
              </p:ext>
            </p:extLst>
          </p:nvPr>
        </p:nvGraphicFramePr>
        <p:xfrm>
          <a:off x="457200" y="1268760"/>
          <a:ext cx="8229599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134152" progId="Excel.Sheet.12">
                  <p:embed/>
                </p:oleObj>
              </mc:Choice>
              <mc:Fallback>
                <p:oleObj name="Worksheet" r:id="rId2" imgW="7543800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599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利率在區間高檔有機會來回測試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的近期區間高點，月線與季線動能向上，但較大的乖離預示利率可能短線修正或以盤整蓄勢。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月就業報告。台灣第一季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月初召開，市場將觀察其聲明是否偏向鷹派。台債市場，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公債利率在四月持續走升，利率來到近年來高點，考慮到籌碼發行量與六月央行可能升息預期，債市氣氛偏空。債券操作上，建議持續觀察物價壓力變化，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補券步調可以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放緩。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利率呈現盤整向上的走勢，主要受到通膨相關數據頑固影響，債市交易商預期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降息的時間點從原先的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月再度後延。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月核心個人消費支出價格指數環比上升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，同比上升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。數據支持政策利率維持在高檔更長期間的假設。美債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4.663%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。台灣公債利率在清淡交投中，仍有停損壓力，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利率上漲一度超過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年公債標售利率偏高，第二季公司債與公債供給量大，市場偏空看待。上週，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1.586%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1D6AB2D-F755-1A2B-B585-7E7AFDFA4B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670416ED-ABC0-98D1-C388-B9F5F1E7755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B439D389-5942-1C27-CF7B-4197FD851E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64B43EF7-7F9E-6F64-36D0-9BD40CA09F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A5112548-B882-627B-E46B-48BDD7CBE8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341708C-7087-9EE6-95DD-D6DADE2FD4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C266815A-4453-CAA8-2819-244498B534F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4/29 上午 11:11:07"/>
  <p:tag name="TAGTIMESTAMP" val="2024/4/29 上午 11:11:07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4/29 上午 11:11:01"/>
  <p:tag name="TAGTIMESTAMP" val="2024/4/29 上午 11:11:01"/>
  <p:tag name="CHARTTYPE" val="ECWB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4/29 上午 11:11:12"/>
  <p:tag name="TAGTIMESTAMP" val="2024/4/29 上午 11:11:12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4/29 上午 11:11:27"/>
  <p:tag name="TAGTIMESTAMP" val="2024/4/29 上午 11:11:27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4/29 上午 11:11:35"/>
  <p:tag name="TAGTIMESTAMP" val="2024/4/29 上午 11:11:35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4/29 上午 11:11:43"/>
  <p:tag name="TAGTIMESTAMP" val="2024/4/29 上午 11:11:43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4/29 上午 11:11:26"/>
  <p:tag name="TAGTIMESTAMP" val="2024/4/29 上午 11:11:26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4/29 上午 11:11:35"/>
  <p:tag name="TAGTIMESTAMP" val="2024/4/29 上午 11:11:35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4/29 上午 11:11:08"/>
  <p:tag name="TAGTIMESTAMP" val="2024/4/29 上午 11:11:08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4/29 上午 11:11:24"/>
  <p:tag name="TAGTIMESTAMP" val="2024/4/29 上午 11:11:24"/>
  <p:tag name="CHARTTYPE" val="GC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4/29 上午 11:11:33"/>
  <p:tag name="TAGTIMESTAMP" val="2024/4/29 上午 11:11:33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4/29 上午 11:11:07"/>
  <p:tag name="TAGTIMESTAMP" val="2024/4/29 上午 11:11:07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4/29 上午 11:11:15"/>
  <p:tag name="TAGTIMESTAMP" val="2024/4/29 上午 11:11:15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4/29 上午 11:11:27"/>
  <p:tag name="TAGTIMESTAMP" val="2024/4/29 上午 11:11:27"/>
  <p:tag name="CHARTTYPE" val="G"/>
  <p:tag name="WORKBOOKFILENAME" val="C:\Users\Administrator\Documents\週報\大中票券債券市場展望雙週報20240429.pptx"/>
  <p:tag name="WORKSHEETNAME" val="C:\Users\Administrator\Documents\週報\大中票券債券市場展望雙週報2024042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10281</TotalTime>
  <Words>395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310</cp:revision>
  <dcterms:created xsi:type="dcterms:W3CDTF">2018-04-19T05:44:13Z</dcterms:created>
  <dcterms:modified xsi:type="dcterms:W3CDTF">2024-04-29T06:20:10Z</dcterms:modified>
</cp:coreProperties>
</file>