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5_20_11_47_2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5_20_11_47_3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5_20_11_47_1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5_20_11_47_2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5_20_11_47_3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5_20_11_47_41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5_20_11_47_49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5_20_11_47_1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5_20_11_47_3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5_20_11_47_4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5_20_11_47_1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5_20_11_47_3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5_20_11_47_3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5_20_11_47_1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2024/05/20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FECB1D86-C68F-EFB5-E1C0-13E35868872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333C619D-AF16-492E-88C1-7349CD0DB0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08A1C182-751B-2655-533E-94028B30DD0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07E1E1F9-590B-871E-99B8-D490607A2CD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665359BA-AC93-DBED-3CA8-0D43E8418C7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CFAA120C-357D-A1F9-E980-AEB32040A4C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84B6AE14-789D-DE17-93A4-74FE5E85496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FED51A1E-81FA-A9B1-C4C8-37E4530C6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47598"/>
              </p:ext>
            </p:extLst>
          </p:nvPr>
        </p:nvGraphicFramePr>
        <p:xfrm>
          <a:off x="611560" y="1268760"/>
          <a:ext cx="8075240" cy="5413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505611" progId="Excel.Sheet.12">
                  <p:embed/>
                </p:oleObj>
              </mc:Choice>
              <mc:Fallback>
                <p:oleObj name="Worksheet" r:id="rId2" imgW="7543800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8075240" cy="5413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公布後，利率區間下移，月線往下與季線向上的斜率趨平，預示利率的高點可能已經浮現。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月失業率數據，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月出口數據。德國第一季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企業景氣指數。美債市場預估仍以數據為依歸，但整理區間下移。台債市場，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公債利率在五月脫離高點，利率下修。雖然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月台灣的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數據低於預期，但是考慮到未來通膨壓力與六月央行仍可能升息預期，氣氛是否轉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多仍有疑慮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。債券操作上，建議利率逢高小幅加碼，步伐放緩。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利率呈下跌趨勢，因四月的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數據顯示通膨降溫，債市交易商把降息預期由原先的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次改為可望降息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次。不過聯準會官員講話仍偏鷹派，認為政策利率應該維持在高檔一段時間的看法多未改變。美債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4.4198%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。台灣公債利率在清淡交投中，跟隨美債利率走低，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年公債利率收在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1.625%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。市場偏空氣氛暫時消解。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FE9FF765-5BE6-F6B7-A328-1A68710AA41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F049FB77-31DC-6098-0A5E-FA1E09E5CCB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3110ECE0-0DB1-347A-9BC0-0675AB1F19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096044ED-04D2-25DD-CED9-F888927807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1DD05F65-62AD-228C-F6FA-BB4C8938152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C0EC4A7B-DB8D-4591-5C2F-04DE11CDB8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3F8D3BEF-A09E-FCC6-F033-C0C1FB5A200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5/20 上午 11:47:21"/>
  <p:tag name="TAGTIMESTAMP" val="2024/5/20 上午 11:47:21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5/20 上午 11:47:16"/>
  <p:tag name="TAGTIMESTAMP" val="2024/5/20 上午 11:47:16"/>
  <p:tag name="CHARTTYPE" val="ECWB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5/20 上午 11:47:27"/>
  <p:tag name="TAGTIMESTAMP" val="2024/5/20 上午 11:47:27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5/20 上午 11:47:39"/>
  <p:tag name="TAGTIMESTAMP" val="2024/5/20 上午 11:47:39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5/20 上午 11:47:45"/>
  <p:tag name="TAGTIMESTAMP" val="2024/5/20 上午 11:47:45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5/20 上午 11:47:53"/>
  <p:tag name="TAGTIMESTAMP" val="2024/5/20 上午 11:47:53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5/20 上午 11:47:38"/>
  <p:tag name="TAGTIMESTAMP" val="2024/5/20 上午 11:47:38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5/20 上午 11:47:47"/>
  <p:tag name="TAGTIMESTAMP" val="2024/5/20 上午 11:47:47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5/20 上午 11:47:21"/>
  <p:tag name="TAGTIMESTAMP" val="2024/5/20 上午 11:47:21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5/20 上午 11:47:36"/>
  <p:tag name="TAGTIMESTAMP" val="2024/5/20 上午 11:47:36"/>
  <p:tag name="CHARTTYPE" val="GC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5/20 上午 11:47:43"/>
  <p:tag name="TAGTIMESTAMP" val="2024/5/20 上午 11:47:43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5/20 上午 11:47:21"/>
  <p:tag name="TAGTIMESTAMP" val="2024/5/20 上午 11:47:21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5/20 上午 11:47:28"/>
  <p:tag name="TAGTIMESTAMP" val="2024/5/20 上午 11:47:28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5/20 上午 11:47:38"/>
  <p:tag name="TAGTIMESTAMP" val="2024/5/20 上午 11:47:38"/>
  <p:tag name="CHARTTYPE" val="G"/>
  <p:tag name="WORKBOOKFILENAME" val="C:\Users\Peter.Tsai\Documents\週報\大中票券債券市場展望雙週報20240520.pptx"/>
  <p:tag name="WORKSHEETNAME" val="C:\Users\Peter.Tsai\Documents\週報\大中票券債券市場展望雙週報2024052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10423</TotalTime>
  <Words>380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311</cp:revision>
  <dcterms:created xsi:type="dcterms:W3CDTF">2018-04-19T05:44:13Z</dcterms:created>
  <dcterms:modified xsi:type="dcterms:W3CDTF">2024-05-20T05:51:09Z</dcterms:modified>
</cp:coreProperties>
</file>