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6_3_15_53_2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6_3_15_53_3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6_3_15_53_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6_3_15_53_1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6_3_15_53_2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6_3_15_53_3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6_3_15_53_40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6_3_15_53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6_3_15_53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6_3_15_53_2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6_3_15_53_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6_3_15_53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6_3_15_53_2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6_3_15_53_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2024/06/03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769A417E-00AE-FB71-D715-09C85F01DDF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93C0FEB-489E-6204-7D0E-48B521F4E9E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CEE7376D-5B29-2512-46F3-2BEF6CBB66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10C51EDB-24AB-C421-CA5E-22DAB90F852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21286BA-D11B-CA27-B9AA-FA4D0E6AA99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0199B851-F7F6-3D3D-5BFF-DF632423206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EFF57E45-2228-4CBE-3366-40B33A050D8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0EE76BC-4CF9-08DB-60B9-807558DBF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52585"/>
              </p:ext>
            </p:extLst>
          </p:nvPr>
        </p:nvGraphicFramePr>
        <p:xfrm>
          <a:off x="611560" y="1268760"/>
          <a:ext cx="7992887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86514" imgH="6505611" progId="Excel.Sheet.12">
                  <p:embed/>
                </p:oleObj>
              </mc:Choice>
              <mc:Fallback>
                <p:oleObj name="Worksheet" r:id="rId2" imgW="7486514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992887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利率區間下移至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4.40%~4.70%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，月線向下與季線向上，兩者即將交叉，預示利率在短線偏向整理的格局，應屬大區間波動行情。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6/13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召開，就市場觀察，預期不會降息。台債市場，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公債利率在五月持續走低，利率來到近期低點，惟考慮到四月的電價調漲可能逐漸反映在五月的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數據上，不排除六月台灣央行可能升息，債市氣氛恐再轉向偏空。債券操作上，建議持續觀察物價壓力變化，若有補券需求，待利率上揚時可以酌量布局。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利率轉為向上的走勢，一度升過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，但在月底最後兩天又轉為下跌。上漲原因主要受到部份經濟數據仍佳以及官員講話偏鷹影響，債市利率上行；月底則因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創下今年以來最小環比漲幅而走低。美國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公債利率區間下移，但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將政策利率維持在高檔更長期間的假設仍未改變。美債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4.4985%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。台灣公債利率在清淡交投中，面對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公債標售利率上漲的反應冷淡，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利率偏向下行，市場氣氛不再偏空看待。上週，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1.4748%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830756E2-1F89-1DEC-7A55-3FF12868D15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02B5BB4-8447-DB56-4B1C-31366359CD8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22A4DD51-AC84-852B-C6E7-BFF940D764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70D4A2D3-EF61-0EE7-C85A-11F5C2DB640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180E32DA-5C18-2171-DC38-5162796F31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F7C93FCD-2B8A-DDA1-6289-D0C17FE498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80B3EED2-B589-9593-5D02-DC7CFD7E0FB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6/3 下午 03:53:09"/>
  <p:tag name="TAGTIMESTAMP" val="2024/6/3 下午 03:53:09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6/3 下午 03:53:04"/>
  <p:tag name="TAGTIMESTAMP" val="2024/6/3 下午 03:53:04"/>
  <p:tag name="CHARTTYPE" val="ECWB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6/3 下午 03:53:14"/>
  <p:tag name="TAGTIMESTAMP" val="2024/6/3 下午 03:53:14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6/3 下午 03:53:26"/>
  <p:tag name="TAGTIMESTAMP" val="2024/6/3 下午 03:53:26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6/3 下午 03:53:36"/>
  <p:tag name="TAGTIMESTAMP" val="2024/6/3 下午 03:53:36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6/3 下午 03:53:43"/>
  <p:tag name="TAGTIMESTAMP" val="2024/6/3 下午 03:53:43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6/3 下午 03:53:26"/>
  <p:tag name="TAGTIMESTAMP" val="2024/6/3 下午 03:53:26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6/3 下午 03:53:34"/>
  <p:tag name="TAGTIMESTAMP" val="2024/6/3 下午 03:53:34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6/3 下午 03:53:09"/>
  <p:tag name="TAGTIMESTAMP" val="2024/6/3 下午 03:53:09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6/3 下午 03:53:22"/>
  <p:tag name="TAGTIMESTAMP" val="2024/6/3 下午 03:53:22"/>
  <p:tag name="CHARTTYPE" val="GC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6/3 下午 03:53:30"/>
  <p:tag name="TAGTIMESTAMP" val="2024/6/3 下午 03:53:30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6/3 下午 03:53:09"/>
  <p:tag name="TAGTIMESTAMP" val="2024/6/3 下午 03:53:09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6/3 下午 03:53:26"/>
  <p:tag name="TAGTIMESTAMP" val="2024/6/3 下午 03:53:26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6/3 下午 03:53:35"/>
  <p:tag name="TAGTIMESTAMP" val="2024/6/3 下午 03:53:35"/>
  <p:tag name="CHARTTYPE" val="G"/>
  <p:tag name="WORKBOOKFILENAME" val="C:\Users\Peter.Tsai\Documents\週報\大中票券債券市場展望雙週報20240603.pptx"/>
  <p:tag name="WORKSHEETNAME" val="C:\Users\Peter.Tsai\Documents\週報\大中票券債券市場展望雙週報202406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10404</TotalTime>
  <Words>413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312</cp:revision>
  <dcterms:created xsi:type="dcterms:W3CDTF">2018-04-19T05:44:13Z</dcterms:created>
  <dcterms:modified xsi:type="dcterms:W3CDTF">2024-06-03T09:35:52Z</dcterms:modified>
</cp:coreProperties>
</file>