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6_17_10_28_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6_17_10_28_1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6_17_10_27_4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6_17_10_27_5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6_17_10_28_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6_17_10_28_1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6_17_10_28_20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6_17_10_27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6_17_10_27_5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6_17_10_28_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6_17_10_27_4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6_17_10_28_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6_17_10_28_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6_17_10_27_4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2024/06/17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C5B437AD-C94D-FECE-B1C6-B541BDB451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8A0ACC8C-340E-48F6-2E98-FEB612B070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C386996C-3317-6F4D-AC06-C9D9A462AE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BD919600-837B-A9CF-ED6E-BBB5D4ED04A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1D2FB7E2-6336-A865-9B46-D80554556E9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2579DAF5-611A-490A-EA88-7A7BC815AEC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4575C2B4-7160-D808-4EED-F5F382B65B0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A91782E-4D01-C374-FAD5-0ED1CAFB3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32255"/>
              </p:ext>
            </p:extLst>
          </p:nvPr>
        </p:nvGraphicFramePr>
        <p:xfrm>
          <a:off x="611560" y="1396999"/>
          <a:ext cx="7920880" cy="512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7134152" progId="Excel.Sheet.12">
                  <p:embed/>
                </p:oleObj>
              </mc:Choice>
              <mc:Fallback>
                <p:oleObj name="Worksheet" r:id="rId2" imgW="7486514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396999"/>
                        <a:ext cx="7920880" cy="5120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月底無法站穩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後，利率呈現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字形下跌，高不過前高，低點則過前低，債市氣氛不偏空。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月出口數據。德國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企業景氣指數。美債市場走勢預估仍以數據為依歸，利率區間下移。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會議後，已經排除升息疑慮。台債市場，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公債利率在接近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附近整理，利率偏下行。但因央行將於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7/1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調升存準率，相當於吸收資金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1,200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億元，養券成本可能再攀升。債券操作上，仍建議利率逢高小幅加碼，隨時注意養券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成本變化所引起的利率上漲風險。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利率呈震盪走低，因五月的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數據顯示通膨降溫，債市交易商把將息預期由原先的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次改為可望降息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次。不過聯準會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會議所給出的點陣圖，暗示今年降息只有一次。美債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4.2209%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。台灣公債利率在清淡交投中，多在區間低檔整理。央行公布將在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7/1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起，調升存款準備率一碼，利率交換市場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年交換利率小漲，但公債市場缺乏成交。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。市場氣氛有利多頭。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9586E0F-65A5-DB37-C10C-A608C2DF3C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02483ED3-A838-C6C6-90D5-49585736EDE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5E640A23-D7B5-AAAF-0589-5556FEA2AC6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C7D67AB1-7980-C162-7F45-C83FAD6AF3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E15D240E-EBC7-BD04-AC8D-658D550AA8E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0014990C-C663-C260-03CF-4E09299BC6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6F882AA3-C90B-A30E-E07E-A070AC7ADE7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6/17 上午 10:27:51"/>
  <p:tag name="TAGTIMESTAMP" val="2024/6/17 上午 10:27:51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6/17 上午 10:27:46"/>
  <p:tag name="TAGTIMESTAMP" val="2024/6/17 上午 10:27:46"/>
  <p:tag name="CHARTTYPE" val="ECWB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6/17 上午 10:27:56"/>
  <p:tag name="TAGTIMESTAMP" val="2024/6/17 上午 10:27:56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6/17 上午 10:28:08"/>
  <p:tag name="TAGTIMESTAMP" val="2024/6/17 上午 10:28:08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6/17 上午 10:28:16"/>
  <p:tag name="TAGTIMESTAMP" val="2024/6/17 上午 10:28:16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6/17 上午 10:28:23"/>
  <p:tag name="TAGTIMESTAMP" val="2024/6/17 上午 10:28:23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6/17 上午 10:27:58"/>
  <p:tag name="TAGTIMESTAMP" val="2024/6/17 上午 10:27:58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6/17 上午 10:28:08"/>
  <p:tag name="TAGTIMESTAMP" val="2024/6/17 上午 10:28:08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6/17 上午 10:27:51"/>
  <p:tag name="TAGTIMESTAMP" val="2024/6/17 上午 10:27:51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6/17 上午 10:28:06"/>
  <p:tag name="TAGTIMESTAMP" val="2024/6/17 上午 10:28:06"/>
  <p:tag name="CHARTTYPE" val="GC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6/17 上午 10:28:13"/>
  <p:tag name="TAGTIMESTAMP" val="2024/6/17 上午 10:28:13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6/17 上午 10:27:51"/>
  <p:tag name="TAGTIMESTAMP" val="2024/6/17 上午 10:27:51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6/17 上午 10:28:08"/>
  <p:tag name="TAGTIMESTAMP" val="2024/6/17 上午 10:28:08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6/17 上午 10:28:15"/>
  <p:tag name="TAGTIMESTAMP" val="2024/6/17 上午 10:28:15"/>
  <p:tag name="CHARTTYPE" val="G"/>
  <p:tag name="WORKBOOKFILENAME" val="C:\Users\Peter.Tsai\Documents\週報\大中票券債券市場展望雙週報20240617.pptx"/>
  <p:tag name="WORKSHEETNAME" val="C:\Users\Peter.Tsai\Documents\週報\大中票券債券市場展望雙週報2024061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10704</TotalTime>
  <Words>420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314</cp:revision>
  <dcterms:created xsi:type="dcterms:W3CDTF">2018-04-19T05:44:13Z</dcterms:created>
  <dcterms:modified xsi:type="dcterms:W3CDTF">2024-06-17T06:20:02Z</dcterms:modified>
</cp:coreProperties>
</file>