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7_1_10_27_2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7_1_10_27_3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7_1_10_27_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7_1_10_27_1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7_1_10_27_2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7_1_10_27_36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7_1_10_27_4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7_1_10_27_1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7_1_10_27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7_1_10_27_2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7_1_10_27_1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7_1_10_27_2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7_1_10_27_3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7_1_10_27_1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2024/07/01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E339D158-A769-7266-BA5F-335FDCF6877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F4B0C25D-26DA-4550-3FCF-50F4101E3F2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FDCC6948-E9C6-FC91-DF45-E37FB320253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6ED46AF1-95F0-4541-D715-8C273F05B47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3D330F5A-06BF-F557-3F0F-4DCED676131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EC4425FD-526C-FB6C-E509-41F5BD867EA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7B83598C-C4BB-344E-A027-3EBC2344786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1D8E67CE-1A25-1D9D-1F43-E1104F61D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02493"/>
              </p:ext>
            </p:extLst>
          </p:nvPr>
        </p:nvGraphicFramePr>
        <p:xfrm>
          <a:off x="1043608" y="1268760"/>
          <a:ext cx="7486650" cy="5439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5667339" progId="Excel.Sheet.12">
                  <p:embed/>
                </p:oleObj>
              </mc:Choice>
              <mc:Fallback>
                <p:oleObj name="Worksheet" r:id="rId2" imgW="7486514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3608" y="1268760"/>
                        <a:ext cx="7486650" cy="5439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4.20%~4.30%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整理後，出現反彈，但月線仍走跌勢，季線仍屬上升趨勢，短線上利率有機會上漲至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製造業數據與服務業數據，美國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數據。預期美國就業報告放緩。美債利率有機會反彈，但漲幅有限。台債市場，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公債利率尚未反映調升存準率的消息，但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公債利率已經上揚擠壓到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利率的空間，不排除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利率出現大漲的情況。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利率近期已上揚至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附近，市場氛圍轉趨謹慎。債券操作上，建議持續觀察最新物價數據，補券需考量養券成本上升的幅度，慎選高利差債券布局。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利率在區間低檔整理後於月底走揚。在新公布的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數據顯示通膨溫和，但美公債利率卻因債券指數再平衡而走高。顯示市場多已將通膨放緩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price-in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，但對何時降息看法保守。美債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4.3961%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。台灣公債利率在清淡交投中，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年新券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A13105R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連日交易利率上漲，市場面對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7/1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的存準率調升傾向謹慎看待，預期未來一個半月的期間，養券成本將足額反映調升幅度。目前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公債久未成交，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利率偏向上行。最近，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1.666%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1.6356%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88FB0F93-A126-6BBE-6B59-0537257D2CB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F4BBE213-1880-4B34-9C67-97BD8999C4C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93E25A93-0E9F-35AA-E06B-ACD3D2D8C24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A3D1074B-BB3C-E7FF-7349-04AE3FAAEE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ADEAEF24-121F-BA89-B219-08C4DF1DBD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D108D088-79F3-2EB6-B045-D9A9178D1EA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761BD378-715D-EFA3-68B2-AC43EA7B546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7/1 上午 10:27:14"/>
  <p:tag name="TAGTIMESTAMP" val="2024/7/1 上午 10:27:14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7/1 上午 10:27:09"/>
  <p:tag name="TAGTIMESTAMP" val="2024/7/1 上午 10:27:09"/>
  <p:tag name="CHARTTYPE" val="ECWB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7/1 上午 10:27:19"/>
  <p:tag name="TAGTIMESTAMP" val="2024/7/1 上午 10:27:19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7/1 上午 10:27:32"/>
  <p:tag name="TAGTIMESTAMP" val="2024/7/1 上午 10:27:32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7/1 上午 10:27:40"/>
  <p:tag name="TAGTIMESTAMP" val="2024/7/1 上午 10:27:40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7/1 上午 10:27:46"/>
  <p:tag name="TAGTIMESTAMP" val="2024/7/1 上午 10:27:46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7/1 上午 10:27:21"/>
  <p:tag name="TAGTIMESTAMP" val="2024/7/1 上午 10:27:21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7/1 上午 10:27:32"/>
  <p:tag name="TAGTIMESTAMP" val="2024/7/1 上午 10:27:32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7/1 上午 10:27:15"/>
  <p:tag name="TAGTIMESTAMP" val="2024/7/1 上午 10:27:15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7/1 上午 10:27:30"/>
  <p:tag name="TAGTIMESTAMP" val="2024/7/1 上午 10:27:30"/>
  <p:tag name="CHARTTYPE" val="GC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7/1 上午 10:27:38"/>
  <p:tag name="TAGTIMESTAMP" val="2024/7/1 上午 10:27:38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7/1 上午 10:27:15"/>
  <p:tag name="TAGTIMESTAMP" val="2024/7/1 上午 10:27:15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7/1 上午 10:27:32"/>
  <p:tag name="TAGTIMESTAMP" val="2024/7/1 上午 10:27:32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7/1 上午 10:27:41"/>
  <p:tag name="TAGTIMESTAMP" val="2024/7/1 上午 10:27:41"/>
  <p:tag name="CHARTTYPE" val="G"/>
  <p:tag name="WORKBOOKFILENAME" val="C:\Users\Peter.Tsai\Documents\週報\大中票券債券市場展望雙週報20240701.pptx"/>
  <p:tag name="WORKSHEETNAME" val="C:\Users\Peter.Tsai\Documents\週報\大中票券債券市場展望雙週報2024070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10460</TotalTime>
  <Words>424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312</cp:revision>
  <dcterms:created xsi:type="dcterms:W3CDTF">2018-04-19T05:44:13Z</dcterms:created>
  <dcterms:modified xsi:type="dcterms:W3CDTF">2024-07-01T03:45:02Z</dcterms:modified>
</cp:coreProperties>
</file>