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7_29_11_6_3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7_29_11_6_4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7_29_11_6_3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7_29_11_6_3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7_29_11_6_4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7_29_11_6_5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7_29_11_7_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7_29_11_6_3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7_29_11_6_4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7_29_11_6_5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7_29_11_6_3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7_29_11_6_4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7_29_11_6_5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7_29_11_6_2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2024/07/29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24E0DAF6-342D-6B97-FCA4-2BE9629A52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CA359646-192E-FC09-BC1B-638F47779A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71016507-DB29-8C61-1B77-BBDF9A0F39E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0D34FFD-A791-0400-14AD-4CEB1EC1719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B74CFBC-2102-BDA4-BAB1-697E19756D8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E54806AA-64A0-11F3-C5F6-34746DB1A71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11510444-6E21-AD41-0A8A-909A39D6FBE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B3BA93D6-4CA7-E2D0-89D4-84465B11F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17974"/>
              </p:ext>
            </p:extLst>
          </p:nvPr>
        </p:nvGraphicFramePr>
        <p:xfrm>
          <a:off x="539552" y="1397000"/>
          <a:ext cx="8147248" cy="525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7134152" progId="Excel.Sheet.12">
                  <p:embed/>
                </p:oleObj>
              </mc:Choice>
              <mc:Fallback>
                <p:oleObj name="Worksheet" r:id="rId2" imgW="7486514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397000"/>
                        <a:ext cx="8147248" cy="525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利率區間下移至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4.10%~4.30%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，下降通道成形，月線與季線同趨下跌，利率有機會下測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製造業數據與服務業數據，美國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月就業報告。台灣第二季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數據。預期美國就業報告放緩，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數據預期小漲。美債利率預估在區間低檔整理，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會議聲明可能促成市場較大波動。台債市場，公債殖利率經歷短時間上漲後，現已回跌，但必須考量養券成本上升的風險。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上方回跌，市場氣氛不再偏空。操作上，建議觀察物價數據變化，慎選高利差債券布局。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利率在區間呈現整理走勢。美國第二季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年增率高於預期曾帶動利率走揚，但美股走低壓抑利率漲勢，且核心個人消費支出價格指數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月份環比成長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符合預期，增強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月降息預期，美公債利率再次走低。美債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4.1939%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年新券標售後，受到美債利率走勢影響而偏下跌，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年公債利率從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走低至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，目前銀行端應對存準率調升，資金成本尚未同幅反映，養券成本上升的風險猶存。目前公債利率皆從近期高點下跌。截至上週五，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33D7081A-F617-5EF8-F0A8-0E7B033894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B616F97D-5079-ACDF-B4C3-965E4C0D54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D0143B8-B1C0-7DB9-846A-8E00B44402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1DF10956-8BC1-B247-F426-D0C0FEF655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F9897AB3-1E18-C5E5-2A9E-29D4AA082B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89C9ACC-2A3A-4D94-2EB0-57C8C70AC2C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30185B25-75B1-2AAE-BC83-0FAE9FA6FC8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7/29 上午 11:06:36"/>
  <p:tag name="TAGTIMESTAMP" val="2024/7/29 上午 11:06:36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7/29 上午 11:06:33"/>
  <p:tag name="TAGTIMESTAMP" val="2024/7/29 上午 11:06:33"/>
  <p:tag name="CHARTTYPE" val="ECWB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7/29 上午 11:06:43"/>
  <p:tag name="TAGTIMESTAMP" val="2024/7/29 上午 11:06:43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7/29 上午 11:06:53"/>
  <p:tag name="TAGTIMESTAMP" val="2024/7/29 上午 11:06:53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7/29 上午 11:07:01"/>
  <p:tag name="TAGTIMESTAMP" val="2024/7/29 上午 11:07:01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7/29 上午 11:07:08"/>
  <p:tag name="TAGTIMESTAMP" val="2024/7/29 上午 11:07:08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7/29 上午 11:06:53"/>
  <p:tag name="TAGTIMESTAMP" val="2024/7/29 上午 11:06:53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7/29 上午 11:07:00"/>
  <p:tag name="TAGTIMESTAMP" val="2024/7/29 上午 11:07:00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7/29 上午 11:06:35"/>
  <p:tag name="TAGTIMESTAMP" val="2024/7/29 上午 11:06:35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7/29 上午 11:06:50"/>
  <p:tag name="TAGTIMESTAMP" val="2024/7/29 上午 11:06:50"/>
  <p:tag name="CHARTTYPE" val="GC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7/29 上午 11:06:58"/>
  <p:tag name="TAGTIMESTAMP" val="2024/7/29 上午 11:06:58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7/29 上午 11:06:32"/>
  <p:tag name="TAGTIMESTAMP" val="2024/7/29 上午 11:06:32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7/29 上午 11:06:42"/>
  <p:tag name="TAGTIMESTAMP" val="2024/7/29 上午 11:06:42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7/29 上午 11:06:53"/>
  <p:tag name="TAGTIMESTAMP" val="2024/7/29 上午 11:06:53"/>
  <p:tag name="CHARTTYPE" val="G"/>
  <p:tag name="WORKBOOKFILENAME" val="C:\Users\Peter.Tsai\Documents\週報\大中票券債券市場展望雙週報20240729.pptx"/>
  <p:tag name="WORKSHEETNAME" val="C:\Users\Peter.Tsai\Documents\週報\大中票券債券市場展望雙週報2024072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10803</TotalTime>
  <Words>428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314</cp:revision>
  <dcterms:created xsi:type="dcterms:W3CDTF">2018-04-19T05:44:13Z</dcterms:created>
  <dcterms:modified xsi:type="dcterms:W3CDTF">2024-07-29T07:15:17Z</dcterms:modified>
</cp:coreProperties>
</file>